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85" r:id="rId2"/>
    <p:sldId id="555" r:id="rId3"/>
    <p:sldId id="569" r:id="rId4"/>
    <p:sldId id="560" r:id="rId5"/>
    <p:sldId id="566" r:id="rId6"/>
    <p:sldId id="561" r:id="rId7"/>
    <p:sldId id="567" r:id="rId8"/>
    <p:sldId id="568" r:id="rId9"/>
    <p:sldId id="563" r:id="rId10"/>
    <p:sldId id="534" r:id="rId11"/>
    <p:sldId id="552" r:id="rId12"/>
    <p:sldId id="55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440A26A7-7E14-4F5C-8671-5D3C263F7C58}">
          <p14:sldIdLst>
            <p14:sldId id="285"/>
            <p14:sldId id="555"/>
            <p14:sldId id="569"/>
            <p14:sldId id="560"/>
            <p14:sldId id="566"/>
            <p14:sldId id="561"/>
            <p14:sldId id="567"/>
            <p14:sldId id="568"/>
            <p14:sldId id="563"/>
            <p14:sldId id="534"/>
            <p14:sldId id="552"/>
            <p14:sldId id="55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E66332F-5BC9-E29F-C145-1ACE74E2B117}" name="Fraser Smith" initials="FS" userId="S::fraser.smith@scottishcare.org::ae67f3ce-7b5c-4ccc-91e3-082165c4b9c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33570"/>
    <a:srgbClr val="007D7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C52C5C-E13B-412F-8803-E145AC1BE299}" v="26" dt="2024-07-17T13:26:46.8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900" autoAdjust="0"/>
    <p:restoredTop sz="73987" autoAdjust="0"/>
  </p:normalViewPr>
  <p:slideViewPr>
    <p:cSldViewPr snapToGrid="0" snapToObjects="1">
      <p:cViewPr varScale="1">
        <p:scale>
          <a:sx n="61" d="100"/>
          <a:sy n="61" d="100"/>
        </p:scale>
        <p:origin x="926" y="43"/>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ser Smith" userId="ae67f3ce-7b5c-4ccc-91e3-082165c4b9c4" providerId="ADAL" clId="{087CDA04-307E-4CD2-8D47-85C557B2FA8B}"/>
    <pc:docChg chg="undo custSel addSld delSld modSld sldOrd delSection modSection">
      <pc:chgData name="Fraser Smith" userId="ae67f3ce-7b5c-4ccc-91e3-082165c4b9c4" providerId="ADAL" clId="{087CDA04-307E-4CD2-8D47-85C557B2FA8B}" dt="2024-07-16T14:21:54.956" v="3073" actId="20577"/>
      <pc:docMkLst>
        <pc:docMk/>
      </pc:docMkLst>
      <pc:sldChg chg="addSp delSp modSp mod">
        <pc:chgData name="Fraser Smith" userId="ae67f3ce-7b5c-4ccc-91e3-082165c4b9c4" providerId="ADAL" clId="{087CDA04-307E-4CD2-8D47-85C557B2FA8B}" dt="2024-07-10T11:15:19.496" v="256"/>
        <pc:sldMkLst>
          <pc:docMk/>
          <pc:sldMk cId="480267358" sldId="285"/>
        </pc:sldMkLst>
        <pc:spChg chg="mod">
          <ac:chgData name="Fraser Smith" userId="ae67f3ce-7b5c-4ccc-91e3-082165c4b9c4" providerId="ADAL" clId="{087CDA04-307E-4CD2-8D47-85C557B2FA8B}" dt="2024-07-10T09:41:10.641" v="86" actId="403"/>
          <ac:spMkLst>
            <pc:docMk/>
            <pc:sldMk cId="480267358" sldId="285"/>
            <ac:spMk id="2" creationId="{00000000-0000-0000-0000-000000000000}"/>
          </ac:spMkLst>
        </pc:spChg>
        <pc:spChg chg="del">
          <ac:chgData name="Fraser Smith" userId="ae67f3ce-7b5c-4ccc-91e3-082165c4b9c4" providerId="ADAL" clId="{087CDA04-307E-4CD2-8D47-85C557B2FA8B}" dt="2024-07-10T11:15:19.105" v="255" actId="478"/>
          <ac:spMkLst>
            <pc:docMk/>
            <pc:sldMk cId="480267358" sldId="285"/>
            <ac:spMk id="3" creationId="{00000000-0000-0000-0000-000000000000}"/>
          </ac:spMkLst>
        </pc:spChg>
        <pc:spChg chg="add mod">
          <ac:chgData name="Fraser Smith" userId="ae67f3ce-7b5c-4ccc-91e3-082165c4b9c4" providerId="ADAL" clId="{087CDA04-307E-4CD2-8D47-85C557B2FA8B}" dt="2024-07-10T11:15:19.496" v="256"/>
          <ac:spMkLst>
            <pc:docMk/>
            <pc:sldMk cId="480267358" sldId="285"/>
            <ac:spMk id="4" creationId="{FCB7ACA3-9010-404C-10F4-08EA56B06F08}"/>
          </ac:spMkLst>
        </pc:spChg>
      </pc:sldChg>
      <pc:sldChg chg="del modNotesTx">
        <pc:chgData name="Fraser Smith" userId="ae67f3ce-7b5c-4ccc-91e3-082165c4b9c4" providerId="ADAL" clId="{087CDA04-307E-4CD2-8D47-85C557B2FA8B}" dt="2024-07-10T09:38:14.385" v="9" actId="47"/>
        <pc:sldMkLst>
          <pc:docMk/>
          <pc:sldMk cId="78919275" sldId="289"/>
        </pc:sldMkLst>
      </pc:sldChg>
      <pc:sldChg chg="modSp mod ord modNotesTx">
        <pc:chgData name="Fraser Smith" userId="ae67f3ce-7b5c-4ccc-91e3-082165c4b9c4" providerId="ADAL" clId="{087CDA04-307E-4CD2-8D47-85C557B2FA8B}" dt="2024-07-10T11:55:02.877" v="2646" actId="1076"/>
        <pc:sldMkLst>
          <pc:docMk/>
          <pc:sldMk cId="498921735" sldId="534"/>
        </pc:sldMkLst>
        <pc:spChg chg="mod">
          <ac:chgData name="Fraser Smith" userId="ae67f3ce-7b5c-4ccc-91e3-082165c4b9c4" providerId="ADAL" clId="{087CDA04-307E-4CD2-8D47-85C557B2FA8B}" dt="2024-07-10T11:48:43.614" v="2296" actId="20577"/>
          <ac:spMkLst>
            <pc:docMk/>
            <pc:sldMk cId="498921735" sldId="534"/>
            <ac:spMk id="2" creationId="{A874CD47-707D-6DCA-01A9-E75B304B8B70}"/>
          </ac:spMkLst>
        </pc:spChg>
        <pc:spChg chg="mod">
          <ac:chgData name="Fraser Smith" userId="ae67f3ce-7b5c-4ccc-91e3-082165c4b9c4" providerId="ADAL" clId="{087CDA04-307E-4CD2-8D47-85C557B2FA8B}" dt="2024-07-10T09:40:06.718" v="41" actId="20577"/>
          <ac:spMkLst>
            <pc:docMk/>
            <pc:sldMk cId="498921735" sldId="534"/>
            <ac:spMk id="3" creationId="{2C8A7AE0-8C9F-4F5E-5372-4507D0B69145}"/>
          </ac:spMkLst>
        </pc:spChg>
        <pc:spChg chg="mod">
          <ac:chgData name="Fraser Smith" userId="ae67f3ce-7b5c-4ccc-91e3-082165c4b9c4" providerId="ADAL" clId="{087CDA04-307E-4CD2-8D47-85C557B2FA8B}" dt="2024-07-10T11:55:02.877" v="2646" actId="1076"/>
          <ac:spMkLst>
            <pc:docMk/>
            <pc:sldMk cId="498921735" sldId="534"/>
            <ac:spMk id="4" creationId="{DE25C0A3-FE98-525C-8674-18D8CCAEE82C}"/>
          </ac:spMkLst>
        </pc:spChg>
      </pc:sldChg>
      <pc:sldChg chg="del">
        <pc:chgData name="Fraser Smith" userId="ae67f3ce-7b5c-4ccc-91e3-082165c4b9c4" providerId="ADAL" clId="{087CDA04-307E-4CD2-8D47-85C557B2FA8B}" dt="2024-07-10T09:38:18.455" v="10" actId="47"/>
        <pc:sldMkLst>
          <pc:docMk/>
          <pc:sldMk cId="424238652" sldId="535"/>
        </pc:sldMkLst>
      </pc:sldChg>
      <pc:sldChg chg="del">
        <pc:chgData name="Fraser Smith" userId="ae67f3ce-7b5c-4ccc-91e3-082165c4b9c4" providerId="ADAL" clId="{087CDA04-307E-4CD2-8D47-85C557B2FA8B}" dt="2024-07-10T09:38:19.615" v="11" actId="47"/>
        <pc:sldMkLst>
          <pc:docMk/>
          <pc:sldMk cId="95411950" sldId="537"/>
        </pc:sldMkLst>
      </pc:sldChg>
      <pc:sldChg chg="modSp del mod">
        <pc:chgData name="Fraser Smith" userId="ae67f3ce-7b5c-4ccc-91e3-082165c4b9c4" providerId="ADAL" clId="{087CDA04-307E-4CD2-8D47-85C557B2FA8B}" dt="2024-07-10T11:23:53.876" v="1200" actId="47"/>
        <pc:sldMkLst>
          <pc:docMk/>
          <pc:sldMk cId="4068831015" sldId="546"/>
        </pc:sldMkLst>
        <pc:spChg chg="mod">
          <ac:chgData name="Fraser Smith" userId="ae67f3ce-7b5c-4ccc-91e3-082165c4b9c4" providerId="ADAL" clId="{087CDA04-307E-4CD2-8D47-85C557B2FA8B}" dt="2024-07-10T09:40:11.181" v="44" actId="20577"/>
          <ac:spMkLst>
            <pc:docMk/>
            <pc:sldMk cId="4068831015" sldId="546"/>
            <ac:spMk id="4" creationId="{0E876446-963D-9467-D664-2BD531CBB9ED}"/>
          </ac:spMkLst>
        </pc:spChg>
      </pc:sldChg>
      <pc:sldChg chg="addSp modSp new mod modNotesTx">
        <pc:chgData name="Fraser Smith" userId="ae67f3ce-7b5c-4ccc-91e3-082165c4b9c4" providerId="ADAL" clId="{087CDA04-307E-4CD2-8D47-85C557B2FA8B}" dt="2024-07-10T12:04:58.700" v="2932" actId="20577"/>
        <pc:sldMkLst>
          <pc:docMk/>
          <pc:sldMk cId="2307238483" sldId="547"/>
        </pc:sldMkLst>
        <pc:spChg chg="mod">
          <ac:chgData name="Fraser Smith" userId="ae67f3ce-7b5c-4ccc-91e3-082165c4b9c4" providerId="ADAL" clId="{087CDA04-307E-4CD2-8D47-85C557B2FA8B}" dt="2024-07-10T11:28:38.830" v="1398" actId="1076"/>
          <ac:spMkLst>
            <pc:docMk/>
            <pc:sldMk cId="2307238483" sldId="547"/>
            <ac:spMk id="2" creationId="{8912A2A7-FC46-E0A9-B425-EBA488E620BA}"/>
          </ac:spMkLst>
        </pc:spChg>
        <pc:spChg chg="add mod">
          <ac:chgData name="Fraser Smith" userId="ae67f3ce-7b5c-4ccc-91e3-082165c4b9c4" providerId="ADAL" clId="{087CDA04-307E-4CD2-8D47-85C557B2FA8B}" dt="2024-07-10T12:01:30.756" v="2872" actId="404"/>
          <ac:spMkLst>
            <pc:docMk/>
            <pc:sldMk cId="2307238483" sldId="547"/>
            <ac:spMk id="3" creationId="{98FC5D19-B8EE-015B-8871-B9CC88921037}"/>
          </ac:spMkLst>
        </pc:spChg>
        <pc:spChg chg="add mod">
          <ac:chgData name="Fraser Smith" userId="ae67f3ce-7b5c-4ccc-91e3-082165c4b9c4" providerId="ADAL" clId="{087CDA04-307E-4CD2-8D47-85C557B2FA8B}" dt="2024-07-10T11:15:31.446" v="257"/>
          <ac:spMkLst>
            <pc:docMk/>
            <pc:sldMk cId="2307238483" sldId="547"/>
            <ac:spMk id="4" creationId="{C65F9329-F05D-56BD-189E-373EF76463DC}"/>
          </ac:spMkLst>
        </pc:spChg>
        <pc:spChg chg="add mod">
          <ac:chgData name="Fraser Smith" userId="ae67f3ce-7b5c-4ccc-91e3-082165c4b9c4" providerId="ADAL" clId="{087CDA04-307E-4CD2-8D47-85C557B2FA8B}" dt="2024-07-10T12:01:14.220" v="2862"/>
          <ac:spMkLst>
            <pc:docMk/>
            <pc:sldMk cId="2307238483" sldId="547"/>
            <ac:spMk id="5" creationId="{EAEAA3D9-A66B-561C-299A-E5D5B5C6DB1E}"/>
          </ac:spMkLst>
        </pc:spChg>
      </pc:sldChg>
      <pc:sldChg chg="addSp modSp new mod">
        <pc:chgData name="Fraser Smith" userId="ae67f3ce-7b5c-4ccc-91e3-082165c4b9c4" providerId="ADAL" clId="{087CDA04-307E-4CD2-8D47-85C557B2FA8B}" dt="2024-07-10T11:34:13.442" v="1584" actId="255"/>
        <pc:sldMkLst>
          <pc:docMk/>
          <pc:sldMk cId="886265593" sldId="548"/>
        </pc:sldMkLst>
        <pc:spChg chg="mod">
          <ac:chgData name="Fraser Smith" userId="ae67f3ce-7b5c-4ccc-91e3-082165c4b9c4" providerId="ADAL" clId="{087CDA04-307E-4CD2-8D47-85C557B2FA8B}" dt="2024-07-10T09:43:38.898" v="168" actId="404"/>
          <ac:spMkLst>
            <pc:docMk/>
            <pc:sldMk cId="886265593" sldId="548"/>
            <ac:spMk id="2" creationId="{4590DDBE-DEBF-14A9-98F3-39D3E500C7A0}"/>
          </ac:spMkLst>
        </pc:spChg>
        <pc:spChg chg="add mod">
          <ac:chgData name="Fraser Smith" userId="ae67f3ce-7b5c-4ccc-91e3-082165c4b9c4" providerId="ADAL" clId="{087CDA04-307E-4CD2-8D47-85C557B2FA8B}" dt="2024-07-10T11:34:13.442" v="1584" actId="255"/>
          <ac:spMkLst>
            <pc:docMk/>
            <pc:sldMk cId="886265593" sldId="548"/>
            <ac:spMk id="3" creationId="{1CF366D0-3BE6-7663-7DBE-B2B4757F19CB}"/>
          </ac:spMkLst>
        </pc:spChg>
        <pc:spChg chg="add mod">
          <ac:chgData name="Fraser Smith" userId="ae67f3ce-7b5c-4ccc-91e3-082165c4b9c4" providerId="ADAL" clId="{087CDA04-307E-4CD2-8D47-85C557B2FA8B}" dt="2024-07-10T11:15:35.003" v="258"/>
          <ac:spMkLst>
            <pc:docMk/>
            <pc:sldMk cId="886265593" sldId="548"/>
            <ac:spMk id="4" creationId="{4E017C4E-0DB1-6D62-6319-C1BE945A9F70}"/>
          </ac:spMkLst>
        </pc:spChg>
      </pc:sldChg>
      <pc:sldChg chg="addSp modSp add mod">
        <pc:chgData name="Fraser Smith" userId="ae67f3ce-7b5c-4ccc-91e3-082165c4b9c4" providerId="ADAL" clId="{087CDA04-307E-4CD2-8D47-85C557B2FA8B}" dt="2024-07-10T11:39:32.502" v="1907" actId="20577"/>
        <pc:sldMkLst>
          <pc:docMk/>
          <pc:sldMk cId="3989787074" sldId="549"/>
        </pc:sldMkLst>
        <pc:spChg chg="mod">
          <ac:chgData name="Fraser Smith" userId="ae67f3ce-7b5c-4ccc-91e3-082165c4b9c4" providerId="ADAL" clId="{087CDA04-307E-4CD2-8D47-85C557B2FA8B}" dt="2024-07-10T11:39:32.502" v="1907" actId="20577"/>
          <ac:spMkLst>
            <pc:docMk/>
            <pc:sldMk cId="3989787074" sldId="549"/>
            <ac:spMk id="3" creationId="{1CF366D0-3BE6-7663-7DBE-B2B4757F19CB}"/>
          </ac:spMkLst>
        </pc:spChg>
        <pc:spChg chg="add mod">
          <ac:chgData name="Fraser Smith" userId="ae67f3ce-7b5c-4ccc-91e3-082165c4b9c4" providerId="ADAL" clId="{087CDA04-307E-4CD2-8D47-85C557B2FA8B}" dt="2024-07-10T11:15:36.988" v="259"/>
          <ac:spMkLst>
            <pc:docMk/>
            <pc:sldMk cId="3989787074" sldId="549"/>
            <ac:spMk id="4" creationId="{89C6A8C1-1EF7-6049-2BAB-7DF7282B4FC5}"/>
          </ac:spMkLst>
        </pc:spChg>
      </pc:sldChg>
      <pc:sldChg chg="new del">
        <pc:chgData name="Fraser Smith" userId="ae67f3ce-7b5c-4ccc-91e3-082165c4b9c4" providerId="ADAL" clId="{087CDA04-307E-4CD2-8D47-85C557B2FA8B}" dt="2024-07-10T11:15:40.256" v="260" actId="47"/>
        <pc:sldMkLst>
          <pc:docMk/>
          <pc:sldMk cId="1619127324" sldId="550"/>
        </pc:sldMkLst>
      </pc:sldChg>
      <pc:sldChg chg="new del">
        <pc:chgData name="Fraser Smith" userId="ae67f3ce-7b5c-4ccc-91e3-082165c4b9c4" providerId="ADAL" clId="{087CDA04-307E-4CD2-8D47-85C557B2FA8B}" dt="2024-07-10T11:42:13.710" v="1909" actId="680"/>
        <pc:sldMkLst>
          <pc:docMk/>
          <pc:sldMk cId="1823177595" sldId="550"/>
        </pc:sldMkLst>
      </pc:sldChg>
      <pc:sldChg chg="modSp add mod modNotesTx">
        <pc:chgData name="Fraser Smith" userId="ae67f3ce-7b5c-4ccc-91e3-082165c4b9c4" providerId="ADAL" clId="{087CDA04-307E-4CD2-8D47-85C557B2FA8B}" dt="2024-07-16T11:07:47.945" v="2974" actId="20577"/>
        <pc:sldMkLst>
          <pc:docMk/>
          <pc:sldMk cId="4149450514" sldId="550"/>
        </pc:sldMkLst>
        <pc:spChg chg="mod">
          <ac:chgData name="Fraser Smith" userId="ae67f3ce-7b5c-4ccc-91e3-082165c4b9c4" providerId="ADAL" clId="{087CDA04-307E-4CD2-8D47-85C557B2FA8B}" dt="2024-07-16T11:07:47.945" v="2974" actId="20577"/>
          <ac:spMkLst>
            <pc:docMk/>
            <pc:sldMk cId="4149450514" sldId="550"/>
            <ac:spMk id="3" creationId="{1CF366D0-3BE6-7663-7DBE-B2B4757F19CB}"/>
          </ac:spMkLst>
        </pc:spChg>
      </pc:sldChg>
      <pc:sldChg chg="new del">
        <pc:chgData name="Fraser Smith" userId="ae67f3ce-7b5c-4ccc-91e3-082165c4b9c4" providerId="ADAL" clId="{087CDA04-307E-4CD2-8D47-85C557B2FA8B}" dt="2024-07-10T11:48:11.905" v="2284" actId="47"/>
        <pc:sldMkLst>
          <pc:docMk/>
          <pc:sldMk cId="2713212111" sldId="551"/>
        </pc:sldMkLst>
      </pc:sldChg>
      <pc:sldChg chg="add del">
        <pc:chgData name="Fraser Smith" userId="ae67f3ce-7b5c-4ccc-91e3-082165c4b9c4" providerId="ADAL" clId="{087CDA04-307E-4CD2-8D47-85C557B2FA8B}" dt="2024-07-10T11:42:36.149" v="1945"/>
        <pc:sldMkLst>
          <pc:docMk/>
          <pc:sldMk cId="2847090074" sldId="551"/>
        </pc:sldMkLst>
      </pc:sldChg>
      <pc:sldChg chg="modSp add mod ord modNotesTx">
        <pc:chgData name="Fraser Smith" userId="ae67f3ce-7b5c-4ccc-91e3-082165c4b9c4" providerId="ADAL" clId="{087CDA04-307E-4CD2-8D47-85C557B2FA8B}" dt="2024-07-16T11:07:41.829" v="2972" actId="20577"/>
        <pc:sldMkLst>
          <pc:docMk/>
          <pc:sldMk cId="3602432371" sldId="551"/>
        </pc:sldMkLst>
        <pc:spChg chg="mod">
          <ac:chgData name="Fraser Smith" userId="ae67f3ce-7b5c-4ccc-91e3-082165c4b9c4" providerId="ADAL" clId="{087CDA04-307E-4CD2-8D47-85C557B2FA8B}" dt="2024-07-16T11:07:41.829" v="2972" actId="20577"/>
          <ac:spMkLst>
            <pc:docMk/>
            <pc:sldMk cId="3602432371" sldId="551"/>
            <ac:spMk id="3" creationId="{1CF366D0-3BE6-7663-7DBE-B2B4757F19CB}"/>
          </ac:spMkLst>
        </pc:spChg>
      </pc:sldChg>
      <pc:sldChg chg="modSp new del mod">
        <pc:chgData name="Fraser Smith" userId="ae67f3ce-7b5c-4ccc-91e3-082165c4b9c4" providerId="ADAL" clId="{087CDA04-307E-4CD2-8D47-85C557B2FA8B}" dt="2024-07-10T11:48:50.930" v="2305" actId="47"/>
        <pc:sldMkLst>
          <pc:docMk/>
          <pc:sldMk cId="509743573" sldId="552"/>
        </pc:sldMkLst>
        <pc:spChg chg="mod">
          <ac:chgData name="Fraser Smith" userId="ae67f3ce-7b5c-4ccc-91e3-082165c4b9c4" providerId="ADAL" clId="{087CDA04-307E-4CD2-8D47-85C557B2FA8B}" dt="2024-07-10T11:48:48.459" v="2304" actId="20577"/>
          <ac:spMkLst>
            <pc:docMk/>
            <pc:sldMk cId="509743573" sldId="552"/>
            <ac:spMk id="2" creationId="{A8881776-8804-91DF-20D4-91F9BF335DB6}"/>
          </ac:spMkLst>
        </pc:spChg>
      </pc:sldChg>
      <pc:sldChg chg="add del">
        <pc:chgData name="Fraser Smith" userId="ae67f3ce-7b5c-4ccc-91e3-082165c4b9c4" providerId="ADAL" clId="{087CDA04-307E-4CD2-8D47-85C557B2FA8B}" dt="2024-07-10T11:48:56.416" v="2307" actId="47"/>
        <pc:sldMkLst>
          <pc:docMk/>
          <pc:sldMk cId="663497716" sldId="552"/>
        </pc:sldMkLst>
      </pc:sldChg>
      <pc:sldChg chg="new del">
        <pc:chgData name="Fraser Smith" userId="ae67f3ce-7b5c-4ccc-91e3-082165c4b9c4" providerId="ADAL" clId="{087CDA04-307E-4CD2-8D47-85C557B2FA8B}" dt="2024-07-10T11:49:52.383" v="2309" actId="47"/>
        <pc:sldMkLst>
          <pc:docMk/>
          <pc:sldMk cId="2564014636" sldId="552"/>
        </pc:sldMkLst>
      </pc:sldChg>
      <pc:sldChg chg="addSp delSp modSp new mod">
        <pc:chgData name="Fraser Smith" userId="ae67f3ce-7b5c-4ccc-91e3-082165c4b9c4" providerId="ADAL" clId="{087CDA04-307E-4CD2-8D47-85C557B2FA8B}" dt="2024-07-16T11:15:17.895" v="3062" actId="33524"/>
        <pc:sldMkLst>
          <pc:docMk/>
          <pc:sldMk cId="3156890295" sldId="552"/>
        </pc:sldMkLst>
        <pc:spChg chg="mod">
          <ac:chgData name="Fraser Smith" userId="ae67f3ce-7b5c-4ccc-91e3-082165c4b9c4" providerId="ADAL" clId="{087CDA04-307E-4CD2-8D47-85C557B2FA8B}" dt="2024-07-16T11:06:08.835" v="2957" actId="27636"/>
          <ac:spMkLst>
            <pc:docMk/>
            <pc:sldMk cId="3156890295" sldId="552"/>
            <ac:spMk id="2" creationId="{34054EE5-C347-4128-6F31-ACBFA913010E}"/>
          </ac:spMkLst>
        </pc:spChg>
        <pc:spChg chg="add mod">
          <ac:chgData name="Fraser Smith" userId="ae67f3ce-7b5c-4ccc-91e3-082165c4b9c4" providerId="ADAL" clId="{087CDA04-307E-4CD2-8D47-85C557B2FA8B}" dt="2024-07-10T12:00:55.366" v="2861"/>
          <ac:spMkLst>
            <pc:docMk/>
            <pc:sldMk cId="3156890295" sldId="552"/>
            <ac:spMk id="3" creationId="{85B7E48A-A9D3-9777-5F64-BFB327733876}"/>
          </ac:spMkLst>
        </pc:spChg>
        <pc:spChg chg="add del mod">
          <ac:chgData name="Fraser Smith" userId="ae67f3ce-7b5c-4ccc-91e3-082165c4b9c4" providerId="ADAL" clId="{087CDA04-307E-4CD2-8D47-85C557B2FA8B}" dt="2024-07-16T11:05:39.769" v="2955"/>
          <ac:spMkLst>
            <pc:docMk/>
            <pc:sldMk cId="3156890295" sldId="552"/>
            <ac:spMk id="4" creationId="{4F430138-0F41-8C5D-7BB8-812AF97DE002}"/>
          </ac:spMkLst>
        </pc:spChg>
        <pc:spChg chg="add mod">
          <ac:chgData name="Fraser Smith" userId="ae67f3ce-7b5c-4ccc-91e3-082165c4b9c4" providerId="ADAL" clId="{087CDA04-307E-4CD2-8D47-85C557B2FA8B}" dt="2024-07-16T11:15:17.895" v="3062" actId="33524"/>
          <ac:spMkLst>
            <pc:docMk/>
            <pc:sldMk cId="3156890295" sldId="552"/>
            <ac:spMk id="5" creationId="{2F85D9BA-AE34-79D1-69B1-BF7038E10A21}"/>
          </ac:spMkLst>
        </pc:spChg>
      </pc:sldChg>
      <pc:sldChg chg="modSp add mod">
        <pc:chgData name="Fraser Smith" userId="ae67f3ce-7b5c-4ccc-91e3-082165c4b9c4" providerId="ADAL" clId="{087CDA04-307E-4CD2-8D47-85C557B2FA8B}" dt="2024-07-16T11:15:37.252" v="3065" actId="20577"/>
        <pc:sldMkLst>
          <pc:docMk/>
          <pc:sldMk cId="3056941292" sldId="553"/>
        </pc:sldMkLst>
        <pc:spChg chg="mod">
          <ac:chgData name="Fraser Smith" userId="ae67f3ce-7b5c-4ccc-91e3-082165c4b9c4" providerId="ADAL" clId="{087CDA04-307E-4CD2-8D47-85C557B2FA8B}" dt="2024-07-16T11:09:43.887" v="3017" actId="1076"/>
          <ac:spMkLst>
            <pc:docMk/>
            <pc:sldMk cId="3056941292" sldId="553"/>
            <ac:spMk id="2" creationId="{34054EE5-C347-4128-6F31-ACBFA913010E}"/>
          </ac:spMkLst>
        </pc:spChg>
        <pc:spChg chg="mod">
          <ac:chgData name="Fraser Smith" userId="ae67f3ce-7b5c-4ccc-91e3-082165c4b9c4" providerId="ADAL" clId="{087CDA04-307E-4CD2-8D47-85C557B2FA8B}" dt="2024-07-16T11:15:37.252" v="3065" actId="20577"/>
          <ac:spMkLst>
            <pc:docMk/>
            <pc:sldMk cId="3056941292" sldId="553"/>
            <ac:spMk id="5" creationId="{2F85D9BA-AE34-79D1-69B1-BF7038E10A21}"/>
          </ac:spMkLst>
        </pc:spChg>
      </pc:sldChg>
      <pc:sldChg chg="addSp modSp new mod">
        <pc:chgData name="Fraser Smith" userId="ae67f3ce-7b5c-4ccc-91e3-082165c4b9c4" providerId="ADAL" clId="{087CDA04-307E-4CD2-8D47-85C557B2FA8B}" dt="2024-07-16T14:21:54.956" v="3073" actId="20577"/>
        <pc:sldMkLst>
          <pc:docMk/>
          <pc:sldMk cId="2875989019" sldId="554"/>
        </pc:sldMkLst>
        <pc:spChg chg="mod">
          <ac:chgData name="Fraser Smith" userId="ae67f3ce-7b5c-4ccc-91e3-082165c4b9c4" providerId="ADAL" clId="{087CDA04-307E-4CD2-8D47-85C557B2FA8B}" dt="2024-07-16T14:21:54.956" v="3073" actId="20577"/>
          <ac:spMkLst>
            <pc:docMk/>
            <pc:sldMk cId="2875989019" sldId="554"/>
            <ac:spMk id="2" creationId="{D63F547C-B2B1-F377-F607-95A011684425}"/>
          </ac:spMkLst>
        </pc:spChg>
        <pc:spChg chg="add mod">
          <ac:chgData name="Fraser Smith" userId="ae67f3ce-7b5c-4ccc-91e3-082165c4b9c4" providerId="ADAL" clId="{087CDA04-307E-4CD2-8D47-85C557B2FA8B}" dt="2024-07-16T11:11:00.771" v="3044"/>
          <ac:spMkLst>
            <pc:docMk/>
            <pc:sldMk cId="2875989019" sldId="554"/>
            <ac:spMk id="3" creationId="{AFFE0864-22D8-4466-D4CD-3E1F65EC4067}"/>
          </ac:spMkLst>
        </pc:spChg>
        <pc:spChg chg="add mod">
          <ac:chgData name="Fraser Smith" userId="ae67f3ce-7b5c-4ccc-91e3-082165c4b9c4" providerId="ADAL" clId="{087CDA04-307E-4CD2-8D47-85C557B2FA8B}" dt="2024-07-16T11:15:51.278" v="3066" actId="20577"/>
          <ac:spMkLst>
            <pc:docMk/>
            <pc:sldMk cId="2875989019" sldId="554"/>
            <ac:spMk id="4" creationId="{C2DA68E8-EAF5-8306-A9AD-669A9F89C876}"/>
          </ac:spMkLst>
        </pc:spChg>
      </pc:sldChg>
      <pc:sldChg chg="del">
        <pc:chgData name="Fraser Smith" userId="ae67f3ce-7b5c-4ccc-91e3-082165c4b9c4" providerId="ADAL" clId="{087CDA04-307E-4CD2-8D47-85C557B2FA8B}" dt="2024-07-10T09:38:06.635" v="7" actId="47"/>
        <pc:sldMkLst>
          <pc:docMk/>
          <pc:sldMk cId="2007928246" sldId="596"/>
        </pc:sldMkLst>
      </pc:sldChg>
      <pc:sldChg chg="del">
        <pc:chgData name="Fraser Smith" userId="ae67f3ce-7b5c-4ccc-91e3-082165c4b9c4" providerId="ADAL" clId="{087CDA04-307E-4CD2-8D47-85C557B2FA8B}" dt="2024-07-10T09:38:05.825" v="6" actId="47"/>
        <pc:sldMkLst>
          <pc:docMk/>
          <pc:sldMk cId="1846750993" sldId="597"/>
        </pc:sldMkLst>
      </pc:sldChg>
      <pc:sldChg chg="del">
        <pc:chgData name="Fraser Smith" userId="ae67f3ce-7b5c-4ccc-91e3-082165c4b9c4" providerId="ADAL" clId="{087CDA04-307E-4CD2-8D47-85C557B2FA8B}" dt="2024-07-10T09:38:04.851" v="5" actId="47"/>
        <pc:sldMkLst>
          <pc:docMk/>
          <pc:sldMk cId="812728929" sldId="598"/>
        </pc:sldMkLst>
      </pc:sldChg>
      <pc:sldChg chg="del modNotesTx">
        <pc:chgData name="Fraser Smith" userId="ae67f3ce-7b5c-4ccc-91e3-082165c4b9c4" providerId="ADAL" clId="{087CDA04-307E-4CD2-8D47-85C557B2FA8B}" dt="2024-07-10T09:38:03.745" v="4" actId="47"/>
        <pc:sldMkLst>
          <pc:docMk/>
          <pc:sldMk cId="3420364387" sldId="601"/>
        </pc:sldMkLst>
      </pc:sldChg>
      <pc:sldChg chg="del modNotesTx">
        <pc:chgData name="Fraser Smith" userId="ae67f3ce-7b5c-4ccc-91e3-082165c4b9c4" providerId="ADAL" clId="{087CDA04-307E-4CD2-8D47-85C557B2FA8B}" dt="2024-07-10T09:38:03.035" v="3" actId="47"/>
        <pc:sldMkLst>
          <pc:docMk/>
          <pc:sldMk cId="534968430" sldId="622"/>
        </pc:sldMkLst>
      </pc:sldChg>
    </pc:docChg>
  </pc:docChgLst>
  <pc:docChgLst>
    <pc:chgData name="Fraser Smith" userId="ae67f3ce-7b5c-4ccc-91e3-082165c4b9c4" providerId="ADAL" clId="{662D7D05-AB8A-4141-88E7-64F906170135}"/>
    <pc:docChg chg="undo redo custSel addSld delSld modSld sldOrd delMainMaster addSection delSection modSection">
      <pc:chgData name="Fraser Smith" userId="ae67f3ce-7b5c-4ccc-91e3-082165c4b9c4" providerId="ADAL" clId="{662D7D05-AB8A-4141-88E7-64F906170135}" dt="2024-03-11T11:26:38.790" v="14331" actId="680"/>
      <pc:docMkLst>
        <pc:docMk/>
      </pc:docMkLst>
      <pc:sldChg chg="del">
        <pc:chgData name="Fraser Smith" userId="ae67f3ce-7b5c-4ccc-91e3-082165c4b9c4" providerId="ADAL" clId="{662D7D05-AB8A-4141-88E7-64F906170135}" dt="2024-03-04T09:38:15.030" v="2665" actId="47"/>
        <pc:sldMkLst>
          <pc:docMk/>
          <pc:sldMk cId="3157714567" sldId="257"/>
        </pc:sldMkLst>
      </pc:sldChg>
      <pc:sldChg chg="modSp del mod">
        <pc:chgData name="Fraser Smith" userId="ae67f3ce-7b5c-4ccc-91e3-082165c4b9c4" providerId="ADAL" clId="{662D7D05-AB8A-4141-88E7-64F906170135}" dt="2024-03-04T09:41:49.610" v="2810" actId="47"/>
        <pc:sldMkLst>
          <pc:docMk/>
          <pc:sldMk cId="2047123910" sldId="262"/>
        </pc:sldMkLst>
        <pc:spChg chg="mod">
          <ac:chgData name="Fraser Smith" userId="ae67f3ce-7b5c-4ccc-91e3-082165c4b9c4" providerId="ADAL" clId="{662D7D05-AB8A-4141-88E7-64F906170135}" dt="2024-03-04T09:35:21.931" v="2516" actId="27636"/>
          <ac:spMkLst>
            <pc:docMk/>
            <pc:sldMk cId="2047123910" sldId="262"/>
            <ac:spMk id="3" creationId="{7B994B25-7B03-0DBC-C917-217716124A52}"/>
          </ac:spMkLst>
        </pc:spChg>
      </pc:sldChg>
      <pc:sldChg chg="modSp del mod">
        <pc:chgData name="Fraser Smith" userId="ae67f3ce-7b5c-4ccc-91e3-082165c4b9c4" providerId="ADAL" clId="{662D7D05-AB8A-4141-88E7-64F906170135}" dt="2024-03-04T09:41:47.274" v="2809" actId="47"/>
        <pc:sldMkLst>
          <pc:docMk/>
          <pc:sldMk cId="2550633243" sldId="263"/>
        </pc:sldMkLst>
        <pc:spChg chg="mod">
          <ac:chgData name="Fraser Smith" userId="ae67f3ce-7b5c-4ccc-91e3-082165c4b9c4" providerId="ADAL" clId="{662D7D05-AB8A-4141-88E7-64F906170135}" dt="2024-03-04T09:35:21.915" v="2515" actId="27636"/>
          <ac:spMkLst>
            <pc:docMk/>
            <pc:sldMk cId="2550633243" sldId="263"/>
            <ac:spMk id="3" creationId="{03A94C6F-555A-13B1-F4AC-38E5CEFC04D5}"/>
          </ac:spMkLst>
        </pc:spChg>
      </pc:sldChg>
      <pc:sldChg chg="del">
        <pc:chgData name="Fraser Smith" userId="ae67f3ce-7b5c-4ccc-91e3-082165c4b9c4" providerId="ADAL" clId="{662D7D05-AB8A-4141-88E7-64F906170135}" dt="2024-03-04T09:42:26.220" v="2817" actId="47"/>
        <pc:sldMkLst>
          <pc:docMk/>
          <pc:sldMk cId="3709589432" sldId="267"/>
        </pc:sldMkLst>
      </pc:sldChg>
      <pc:sldChg chg="modSp add del mod">
        <pc:chgData name="Fraser Smith" userId="ae67f3ce-7b5c-4ccc-91e3-082165c4b9c4" providerId="ADAL" clId="{662D7D05-AB8A-4141-88E7-64F906170135}" dt="2024-03-04T09:45:20.250" v="2835" actId="47"/>
        <pc:sldMkLst>
          <pc:docMk/>
          <pc:sldMk cId="2388788017" sldId="272"/>
        </pc:sldMkLst>
        <pc:spChg chg="mod">
          <ac:chgData name="Fraser Smith" userId="ae67f3ce-7b5c-4ccc-91e3-082165c4b9c4" providerId="ADAL" clId="{662D7D05-AB8A-4141-88E7-64F906170135}" dt="2024-03-04T09:44:28.960" v="2828" actId="27636"/>
          <ac:spMkLst>
            <pc:docMk/>
            <pc:sldMk cId="2388788017" sldId="272"/>
            <ac:spMk id="2" creationId="{ABCB6AA3-5CD2-73C8-8CE9-AB28BAEA3C5E}"/>
          </ac:spMkLst>
        </pc:spChg>
        <pc:spChg chg="mod">
          <ac:chgData name="Fraser Smith" userId="ae67f3ce-7b5c-4ccc-91e3-082165c4b9c4" providerId="ADAL" clId="{662D7D05-AB8A-4141-88E7-64F906170135}" dt="2024-03-04T09:44:28.965" v="2829" actId="27636"/>
          <ac:spMkLst>
            <pc:docMk/>
            <pc:sldMk cId="2388788017" sldId="272"/>
            <ac:spMk id="3" creationId="{92CF750B-31C4-1331-87FB-DE3904437820}"/>
          </ac:spMkLst>
        </pc:spChg>
      </pc:sldChg>
      <pc:sldChg chg="modSp mod">
        <pc:chgData name="Fraser Smith" userId="ae67f3ce-7b5c-4ccc-91e3-082165c4b9c4" providerId="ADAL" clId="{662D7D05-AB8A-4141-88E7-64F906170135}" dt="2024-03-05T10:10:10.562" v="5223" actId="1035"/>
        <pc:sldMkLst>
          <pc:docMk/>
          <pc:sldMk cId="480267358" sldId="285"/>
        </pc:sldMkLst>
        <pc:spChg chg="mod">
          <ac:chgData name="Fraser Smith" userId="ae67f3ce-7b5c-4ccc-91e3-082165c4b9c4" providerId="ADAL" clId="{662D7D05-AB8A-4141-88E7-64F906170135}" dt="2024-03-04T14:27:13.449" v="3110" actId="113"/>
          <ac:spMkLst>
            <pc:docMk/>
            <pc:sldMk cId="480267358" sldId="285"/>
            <ac:spMk id="2" creationId="{00000000-0000-0000-0000-000000000000}"/>
          </ac:spMkLst>
        </pc:spChg>
        <pc:spChg chg="mod">
          <ac:chgData name="Fraser Smith" userId="ae67f3ce-7b5c-4ccc-91e3-082165c4b9c4" providerId="ADAL" clId="{662D7D05-AB8A-4141-88E7-64F906170135}" dt="2024-03-05T10:10:10.562" v="5223" actId="1035"/>
          <ac:spMkLst>
            <pc:docMk/>
            <pc:sldMk cId="480267358" sldId="285"/>
            <ac:spMk id="3" creationId="{00000000-0000-0000-0000-000000000000}"/>
          </ac:spMkLst>
        </pc:spChg>
      </pc:sldChg>
      <pc:sldChg chg="addSp delSp modSp mod ord modNotesTx">
        <pc:chgData name="Fraser Smith" userId="ae67f3ce-7b5c-4ccc-91e3-082165c4b9c4" providerId="ADAL" clId="{662D7D05-AB8A-4141-88E7-64F906170135}" dt="2024-03-05T10:11:09.586" v="5235" actId="2711"/>
        <pc:sldMkLst>
          <pc:docMk/>
          <pc:sldMk cId="78919275" sldId="289"/>
        </pc:sldMkLst>
        <pc:spChg chg="del mod">
          <ac:chgData name="Fraser Smith" userId="ae67f3ce-7b5c-4ccc-91e3-082165c4b9c4" providerId="ADAL" clId="{662D7D05-AB8A-4141-88E7-64F906170135}" dt="2024-01-24T16:02:14.051" v="28"/>
          <ac:spMkLst>
            <pc:docMk/>
            <pc:sldMk cId="78919275" sldId="289"/>
            <ac:spMk id="2" creationId="{00000000-0000-0000-0000-000000000000}"/>
          </ac:spMkLst>
        </pc:spChg>
        <pc:spChg chg="add del mod">
          <ac:chgData name="Fraser Smith" userId="ae67f3ce-7b5c-4ccc-91e3-082165c4b9c4" providerId="ADAL" clId="{662D7D05-AB8A-4141-88E7-64F906170135}" dt="2024-01-24T16:02:33.897" v="32"/>
          <ac:spMkLst>
            <pc:docMk/>
            <pc:sldMk cId="78919275" sldId="289"/>
            <ac:spMk id="3" creationId="{B17AFC5B-62AA-81ED-6647-45F6326CB128}"/>
          </ac:spMkLst>
        </pc:spChg>
        <pc:spChg chg="mod">
          <ac:chgData name="Fraser Smith" userId="ae67f3ce-7b5c-4ccc-91e3-082165c4b9c4" providerId="ADAL" clId="{662D7D05-AB8A-4141-88E7-64F906170135}" dt="2024-03-05T10:11:09.586" v="5235" actId="2711"/>
          <ac:spMkLst>
            <pc:docMk/>
            <pc:sldMk cId="78919275" sldId="289"/>
            <ac:spMk id="4" creationId="{00000000-0000-0000-0000-000000000000}"/>
          </ac:spMkLst>
        </pc:spChg>
        <pc:spChg chg="add mod">
          <ac:chgData name="Fraser Smith" userId="ae67f3ce-7b5c-4ccc-91e3-082165c4b9c4" providerId="ADAL" clId="{662D7D05-AB8A-4141-88E7-64F906170135}" dt="2024-03-04T14:45:11.472" v="3426" actId="207"/>
          <ac:spMkLst>
            <pc:docMk/>
            <pc:sldMk cId="78919275" sldId="289"/>
            <ac:spMk id="5" creationId="{F3E6E239-08EC-5C59-D1B5-FB18AF5ED509}"/>
          </ac:spMkLst>
        </pc:spChg>
      </pc:sldChg>
      <pc:sldChg chg="modSp add del mod ord modNotesTx">
        <pc:chgData name="Fraser Smith" userId="ae67f3ce-7b5c-4ccc-91e3-082165c4b9c4" providerId="ADAL" clId="{662D7D05-AB8A-4141-88E7-64F906170135}" dt="2024-03-08T11:29:22.590" v="13026" actId="47"/>
        <pc:sldMkLst>
          <pc:docMk/>
          <pc:sldMk cId="1929852266" sldId="302"/>
        </pc:sldMkLst>
        <pc:spChg chg="mod">
          <ac:chgData name="Fraser Smith" userId="ae67f3ce-7b5c-4ccc-91e3-082165c4b9c4" providerId="ADAL" clId="{662D7D05-AB8A-4141-88E7-64F906170135}" dt="2024-03-05T10:10:29.877" v="5224" actId="2711"/>
          <ac:spMkLst>
            <pc:docMk/>
            <pc:sldMk cId="1929852266" sldId="302"/>
            <ac:spMk id="3" creationId="{00000000-0000-0000-0000-000000000000}"/>
          </ac:spMkLst>
        </pc:spChg>
        <pc:spChg chg="mod">
          <ac:chgData name="Fraser Smith" userId="ae67f3ce-7b5c-4ccc-91e3-082165c4b9c4" providerId="ADAL" clId="{662D7D05-AB8A-4141-88E7-64F906170135}" dt="2024-03-08T10:42:08.457" v="13018" actId="20577"/>
          <ac:spMkLst>
            <pc:docMk/>
            <pc:sldMk cId="1929852266" sldId="302"/>
            <ac:spMk id="4" creationId="{00000000-0000-0000-0000-000000000000}"/>
          </ac:spMkLst>
        </pc:spChg>
      </pc:sldChg>
      <pc:sldChg chg="modSp add del mod">
        <pc:chgData name="Fraser Smith" userId="ae67f3ce-7b5c-4ccc-91e3-082165c4b9c4" providerId="ADAL" clId="{662D7D05-AB8A-4141-88E7-64F906170135}" dt="2024-03-04T14:57:13.885" v="3652" actId="47"/>
        <pc:sldMkLst>
          <pc:docMk/>
          <pc:sldMk cId="795502560" sldId="303"/>
        </pc:sldMkLst>
        <pc:spChg chg="mod">
          <ac:chgData name="Fraser Smith" userId="ae67f3ce-7b5c-4ccc-91e3-082165c4b9c4" providerId="ADAL" clId="{662D7D05-AB8A-4141-88E7-64F906170135}" dt="2024-03-04T14:57:10.260" v="3651" actId="1076"/>
          <ac:spMkLst>
            <pc:docMk/>
            <pc:sldMk cId="795502560" sldId="303"/>
            <ac:spMk id="3" creationId="{00000000-0000-0000-0000-000000000000}"/>
          </ac:spMkLst>
        </pc:spChg>
        <pc:spChg chg="mod">
          <ac:chgData name="Fraser Smith" userId="ae67f3ce-7b5c-4ccc-91e3-082165c4b9c4" providerId="ADAL" clId="{662D7D05-AB8A-4141-88E7-64F906170135}" dt="2024-02-26T09:17:58.158" v="440" actId="20577"/>
          <ac:spMkLst>
            <pc:docMk/>
            <pc:sldMk cId="795502560" sldId="303"/>
            <ac:spMk id="4" creationId="{00000000-0000-0000-0000-000000000000}"/>
          </ac:spMkLst>
        </pc:spChg>
      </pc:sldChg>
      <pc:sldChg chg="addSp modSp add del mod ord">
        <pc:chgData name="Fraser Smith" userId="ae67f3ce-7b5c-4ccc-91e3-082165c4b9c4" providerId="ADAL" clId="{662D7D05-AB8A-4141-88E7-64F906170135}" dt="2024-03-07T16:56:31.331" v="11822" actId="20577"/>
        <pc:sldMkLst>
          <pc:docMk/>
          <pc:sldMk cId="527225253" sldId="304"/>
        </pc:sldMkLst>
        <pc:spChg chg="add">
          <ac:chgData name="Fraser Smith" userId="ae67f3ce-7b5c-4ccc-91e3-082165c4b9c4" providerId="ADAL" clId="{662D7D05-AB8A-4141-88E7-64F906170135}" dt="2024-03-04T09:06:50.024" v="799"/>
          <ac:spMkLst>
            <pc:docMk/>
            <pc:sldMk cId="527225253" sldId="304"/>
            <ac:spMk id="2" creationId="{485C690E-C12C-1ED7-5700-4030E8D06E40}"/>
          </ac:spMkLst>
        </pc:spChg>
        <pc:spChg chg="add">
          <ac:chgData name="Fraser Smith" userId="ae67f3ce-7b5c-4ccc-91e3-082165c4b9c4" providerId="ADAL" clId="{662D7D05-AB8A-4141-88E7-64F906170135}" dt="2024-03-04T09:06:55.910" v="800"/>
          <ac:spMkLst>
            <pc:docMk/>
            <pc:sldMk cId="527225253" sldId="304"/>
            <ac:spMk id="3" creationId="{3FD2DEB2-A416-C04D-8785-6BEF9C36DC38}"/>
          </ac:spMkLst>
        </pc:spChg>
        <pc:spChg chg="mod">
          <ac:chgData name="Fraser Smith" userId="ae67f3ce-7b5c-4ccc-91e3-082165c4b9c4" providerId="ADAL" clId="{662D7D05-AB8A-4141-88E7-64F906170135}" dt="2024-03-07T16:56:31.331" v="11822" actId="20577"/>
          <ac:spMkLst>
            <pc:docMk/>
            <pc:sldMk cId="527225253" sldId="304"/>
            <ac:spMk id="4" creationId="{00000000-0000-0000-0000-000000000000}"/>
          </ac:spMkLst>
        </pc:spChg>
        <pc:spChg chg="mod">
          <ac:chgData name="Fraser Smith" userId="ae67f3ce-7b5c-4ccc-91e3-082165c4b9c4" providerId="ADAL" clId="{662D7D05-AB8A-4141-88E7-64F906170135}" dt="2024-03-05T16:41:39.605" v="8907" actId="20577"/>
          <ac:spMkLst>
            <pc:docMk/>
            <pc:sldMk cId="527225253" sldId="304"/>
            <ac:spMk id="5" creationId="{00000000-0000-0000-0000-000000000000}"/>
          </ac:spMkLst>
        </pc:spChg>
        <pc:spChg chg="mod">
          <ac:chgData name="Fraser Smith" userId="ae67f3ce-7b5c-4ccc-91e3-082165c4b9c4" providerId="ADAL" clId="{662D7D05-AB8A-4141-88E7-64F906170135}" dt="2024-03-05T10:10:33.217" v="5225" actId="2711"/>
          <ac:spMkLst>
            <pc:docMk/>
            <pc:sldMk cId="527225253" sldId="304"/>
            <ac:spMk id="6" creationId="{00000000-0000-0000-0000-000000000000}"/>
          </ac:spMkLst>
        </pc:spChg>
      </pc:sldChg>
      <pc:sldChg chg="modSp del mod">
        <pc:chgData name="Fraser Smith" userId="ae67f3ce-7b5c-4ccc-91e3-082165c4b9c4" providerId="ADAL" clId="{662D7D05-AB8A-4141-88E7-64F906170135}" dt="2024-03-04T17:59:28.123" v="3956" actId="47"/>
        <pc:sldMkLst>
          <pc:docMk/>
          <pc:sldMk cId="348800540" sldId="305"/>
        </pc:sldMkLst>
        <pc:spChg chg="mod">
          <ac:chgData name="Fraser Smith" userId="ae67f3ce-7b5c-4ccc-91e3-082165c4b9c4" providerId="ADAL" clId="{662D7D05-AB8A-4141-88E7-64F906170135}" dt="2024-02-26T09:24:33.395" v="504" actId="1076"/>
          <ac:spMkLst>
            <pc:docMk/>
            <pc:sldMk cId="348800540" sldId="305"/>
            <ac:spMk id="2" creationId="{00000000-0000-0000-0000-000000000000}"/>
          </ac:spMkLst>
        </pc:spChg>
        <pc:spChg chg="mod">
          <ac:chgData name="Fraser Smith" userId="ae67f3ce-7b5c-4ccc-91e3-082165c4b9c4" providerId="ADAL" clId="{662D7D05-AB8A-4141-88E7-64F906170135}" dt="2024-02-26T09:18:36.937" v="458"/>
          <ac:spMkLst>
            <pc:docMk/>
            <pc:sldMk cId="348800540" sldId="305"/>
            <ac:spMk id="4" creationId="{00000000-0000-0000-0000-000000000000}"/>
          </ac:spMkLst>
        </pc:spChg>
      </pc:sldChg>
      <pc:sldChg chg="modSp mod modNotesTx">
        <pc:chgData name="Fraser Smith" userId="ae67f3ce-7b5c-4ccc-91e3-082165c4b9c4" providerId="ADAL" clId="{662D7D05-AB8A-4141-88E7-64F906170135}" dt="2024-03-07T10:41:24.630" v="11394" actId="20577"/>
        <pc:sldMkLst>
          <pc:docMk/>
          <pc:sldMk cId="1148349663" sldId="307"/>
        </pc:sldMkLst>
        <pc:spChg chg="mod">
          <ac:chgData name="Fraser Smith" userId="ae67f3ce-7b5c-4ccc-91e3-082165c4b9c4" providerId="ADAL" clId="{662D7D05-AB8A-4141-88E7-64F906170135}" dt="2024-03-05T16:57:57.677" v="9390" actId="2711"/>
          <ac:spMkLst>
            <pc:docMk/>
            <pc:sldMk cId="1148349663" sldId="307"/>
            <ac:spMk id="2" creationId="{00000000-0000-0000-0000-000000000000}"/>
          </ac:spMkLst>
        </pc:spChg>
        <pc:spChg chg="mod">
          <ac:chgData name="Fraser Smith" userId="ae67f3ce-7b5c-4ccc-91e3-082165c4b9c4" providerId="ADAL" clId="{662D7D05-AB8A-4141-88E7-64F906170135}" dt="2024-03-07T10:38:45.327" v="11357" actId="403"/>
          <ac:spMkLst>
            <pc:docMk/>
            <pc:sldMk cId="1148349663" sldId="307"/>
            <ac:spMk id="3" creationId="{00000000-0000-0000-0000-000000000000}"/>
          </ac:spMkLst>
        </pc:spChg>
        <pc:spChg chg="mod">
          <ac:chgData name="Fraser Smith" userId="ae67f3ce-7b5c-4ccc-91e3-082165c4b9c4" providerId="ADAL" clId="{662D7D05-AB8A-4141-88E7-64F906170135}" dt="2024-03-05T10:10:48.598" v="5231" actId="2711"/>
          <ac:spMkLst>
            <pc:docMk/>
            <pc:sldMk cId="1148349663" sldId="307"/>
            <ac:spMk id="4" creationId="{00000000-0000-0000-0000-000000000000}"/>
          </ac:spMkLst>
        </pc:spChg>
      </pc:sldChg>
      <pc:sldChg chg="modSp del mod">
        <pc:chgData name="Fraser Smith" userId="ae67f3ce-7b5c-4ccc-91e3-082165c4b9c4" providerId="ADAL" clId="{662D7D05-AB8A-4141-88E7-64F906170135}" dt="2024-03-05T16:51:01.177" v="9164" actId="47"/>
        <pc:sldMkLst>
          <pc:docMk/>
          <pc:sldMk cId="222635700" sldId="310"/>
        </pc:sldMkLst>
        <pc:spChg chg="mod">
          <ac:chgData name="Fraser Smith" userId="ae67f3ce-7b5c-4ccc-91e3-082165c4b9c4" providerId="ADAL" clId="{662D7D05-AB8A-4141-88E7-64F906170135}" dt="2024-03-05T14:42:51.968" v="7420" actId="21"/>
          <ac:spMkLst>
            <pc:docMk/>
            <pc:sldMk cId="222635700" sldId="310"/>
            <ac:spMk id="2" creationId="{00000000-0000-0000-0000-000000000000}"/>
          </ac:spMkLst>
        </pc:spChg>
        <pc:spChg chg="mod">
          <ac:chgData name="Fraser Smith" userId="ae67f3ce-7b5c-4ccc-91e3-082165c4b9c4" providerId="ADAL" clId="{662D7D05-AB8A-4141-88E7-64F906170135}" dt="2024-02-26T09:19:18.982" v="473"/>
          <ac:spMkLst>
            <pc:docMk/>
            <pc:sldMk cId="222635700" sldId="310"/>
            <ac:spMk id="3" creationId="{00000000-0000-0000-0000-000000000000}"/>
          </ac:spMkLst>
        </pc:spChg>
      </pc:sldChg>
      <pc:sldChg chg="del">
        <pc:chgData name="Fraser Smith" userId="ae67f3ce-7b5c-4ccc-91e3-082165c4b9c4" providerId="ADAL" clId="{662D7D05-AB8A-4141-88E7-64F906170135}" dt="2024-01-24T16:01:37.751" v="2" actId="47"/>
        <pc:sldMkLst>
          <pc:docMk/>
          <pc:sldMk cId="532604916" sldId="317"/>
        </pc:sldMkLst>
      </pc:sldChg>
      <pc:sldChg chg="modSp add del mod ord modNotesTx">
        <pc:chgData name="Fraser Smith" userId="ae67f3ce-7b5c-4ccc-91e3-082165c4b9c4" providerId="ADAL" clId="{662D7D05-AB8A-4141-88E7-64F906170135}" dt="2024-03-05T16:52:57.167" v="9307" actId="47"/>
        <pc:sldMkLst>
          <pc:docMk/>
          <pc:sldMk cId="2021960648" sldId="318"/>
        </pc:sldMkLst>
        <pc:spChg chg="mod">
          <ac:chgData name="Fraser Smith" userId="ae67f3ce-7b5c-4ccc-91e3-082165c4b9c4" providerId="ADAL" clId="{662D7D05-AB8A-4141-88E7-64F906170135}" dt="2024-03-05T16:51:50.725" v="9177" actId="20577"/>
          <ac:spMkLst>
            <pc:docMk/>
            <pc:sldMk cId="2021960648" sldId="318"/>
            <ac:spMk id="2" creationId="{00000000-0000-0000-0000-000000000000}"/>
          </ac:spMkLst>
        </pc:spChg>
        <pc:spChg chg="mod">
          <ac:chgData name="Fraser Smith" userId="ae67f3ce-7b5c-4ccc-91e3-082165c4b9c4" providerId="ADAL" clId="{662D7D05-AB8A-4141-88E7-64F906170135}" dt="2024-02-26T09:19:33.251" v="476"/>
          <ac:spMkLst>
            <pc:docMk/>
            <pc:sldMk cId="2021960648" sldId="318"/>
            <ac:spMk id="4" creationId="{00000000-0000-0000-0000-000000000000}"/>
          </ac:spMkLst>
        </pc:spChg>
      </pc:sldChg>
      <pc:sldChg chg="modSp mod ord">
        <pc:chgData name="Fraser Smith" userId="ae67f3ce-7b5c-4ccc-91e3-082165c4b9c4" providerId="ADAL" clId="{662D7D05-AB8A-4141-88E7-64F906170135}" dt="2024-03-07T16:57:51.002" v="11848" actId="207"/>
        <pc:sldMkLst>
          <pc:docMk/>
          <pc:sldMk cId="1927835082" sldId="319"/>
        </pc:sldMkLst>
        <pc:spChg chg="mod">
          <ac:chgData name="Fraser Smith" userId="ae67f3ce-7b5c-4ccc-91e3-082165c4b9c4" providerId="ADAL" clId="{662D7D05-AB8A-4141-88E7-64F906170135}" dt="2024-03-07T16:57:51.002" v="11848" actId="207"/>
          <ac:spMkLst>
            <pc:docMk/>
            <pc:sldMk cId="1927835082" sldId="319"/>
            <ac:spMk id="3" creationId="{00000000-0000-0000-0000-000000000000}"/>
          </ac:spMkLst>
        </pc:spChg>
        <pc:spChg chg="mod">
          <ac:chgData name="Fraser Smith" userId="ae67f3ce-7b5c-4ccc-91e3-082165c4b9c4" providerId="ADAL" clId="{662D7D05-AB8A-4141-88E7-64F906170135}" dt="2024-03-07T10:42:51.497" v="11428" actId="20577"/>
          <ac:spMkLst>
            <pc:docMk/>
            <pc:sldMk cId="1927835082" sldId="319"/>
            <ac:spMk id="4" creationId="{00000000-0000-0000-0000-000000000000}"/>
          </ac:spMkLst>
        </pc:spChg>
        <pc:spChg chg="mod">
          <ac:chgData name="Fraser Smith" userId="ae67f3ce-7b5c-4ccc-91e3-082165c4b9c4" providerId="ADAL" clId="{662D7D05-AB8A-4141-88E7-64F906170135}" dt="2024-03-07T10:43:21.230" v="11437" actId="2711"/>
          <ac:spMkLst>
            <pc:docMk/>
            <pc:sldMk cId="1927835082" sldId="319"/>
            <ac:spMk id="6" creationId="{00000000-0000-0000-0000-000000000000}"/>
          </ac:spMkLst>
        </pc:spChg>
      </pc:sldChg>
      <pc:sldChg chg="modSp mod ord">
        <pc:chgData name="Fraser Smith" userId="ae67f3ce-7b5c-4ccc-91e3-082165c4b9c4" providerId="ADAL" clId="{662D7D05-AB8A-4141-88E7-64F906170135}" dt="2024-03-07T10:43:56.477" v="11439" actId="403"/>
        <pc:sldMkLst>
          <pc:docMk/>
          <pc:sldMk cId="587333130" sldId="320"/>
        </pc:sldMkLst>
        <pc:spChg chg="mod">
          <ac:chgData name="Fraser Smith" userId="ae67f3ce-7b5c-4ccc-91e3-082165c4b9c4" providerId="ADAL" clId="{662D7D05-AB8A-4141-88E7-64F906170135}" dt="2024-03-07T10:43:56.477" v="11439" actId="403"/>
          <ac:spMkLst>
            <pc:docMk/>
            <pc:sldMk cId="587333130" sldId="320"/>
            <ac:spMk id="5" creationId="{00000000-0000-0000-0000-000000000000}"/>
          </ac:spMkLst>
        </pc:spChg>
        <pc:spChg chg="mod">
          <ac:chgData name="Fraser Smith" userId="ae67f3ce-7b5c-4ccc-91e3-082165c4b9c4" providerId="ADAL" clId="{662D7D05-AB8A-4141-88E7-64F906170135}" dt="2024-03-05T17:32:41.965" v="9834" actId="403"/>
          <ac:spMkLst>
            <pc:docMk/>
            <pc:sldMk cId="587333130" sldId="320"/>
            <ac:spMk id="6" creationId="{00000000-0000-0000-0000-000000000000}"/>
          </ac:spMkLst>
        </pc:spChg>
        <pc:spChg chg="mod">
          <ac:chgData name="Fraser Smith" userId="ae67f3ce-7b5c-4ccc-91e3-082165c4b9c4" providerId="ADAL" clId="{662D7D05-AB8A-4141-88E7-64F906170135}" dt="2024-03-05T17:32:25.865" v="9815" actId="2711"/>
          <ac:spMkLst>
            <pc:docMk/>
            <pc:sldMk cId="587333130" sldId="320"/>
            <ac:spMk id="8" creationId="{00000000-0000-0000-0000-000000000000}"/>
          </ac:spMkLst>
        </pc:spChg>
      </pc:sldChg>
      <pc:sldChg chg="modSp mod ord">
        <pc:chgData name="Fraser Smith" userId="ae67f3ce-7b5c-4ccc-91e3-082165c4b9c4" providerId="ADAL" clId="{662D7D05-AB8A-4141-88E7-64F906170135}" dt="2024-03-07T10:42:59.567" v="11429" actId="403"/>
        <pc:sldMkLst>
          <pc:docMk/>
          <pc:sldMk cId="1996015904" sldId="321"/>
        </pc:sldMkLst>
        <pc:spChg chg="mod">
          <ac:chgData name="Fraser Smith" userId="ae67f3ce-7b5c-4ccc-91e3-082165c4b9c4" providerId="ADAL" clId="{662D7D05-AB8A-4141-88E7-64F906170135}" dt="2024-03-07T10:42:59.567" v="11429" actId="403"/>
          <ac:spMkLst>
            <pc:docMk/>
            <pc:sldMk cId="1996015904" sldId="321"/>
            <ac:spMk id="3" creationId="{00000000-0000-0000-0000-000000000000}"/>
          </ac:spMkLst>
        </pc:spChg>
        <pc:spChg chg="mod">
          <ac:chgData name="Fraser Smith" userId="ae67f3ce-7b5c-4ccc-91e3-082165c4b9c4" providerId="ADAL" clId="{662D7D05-AB8A-4141-88E7-64F906170135}" dt="2024-03-04T17:56:05.878" v="3914" actId="207"/>
          <ac:spMkLst>
            <pc:docMk/>
            <pc:sldMk cId="1996015904" sldId="321"/>
            <ac:spMk id="5" creationId="{00000000-0000-0000-0000-000000000000}"/>
          </ac:spMkLst>
        </pc:spChg>
        <pc:spChg chg="mod">
          <ac:chgData name="Fraser Smith" userId="ae67f3ce-7b5c-4ccc-91e3-082165c4b9c4" providerId="ADAL" clId="{662D7D05-AB8A-4141-88E7-64F906170135}" dt="2024-03-04T18:01:26.963" v="4245" actId="1035"/>
          <ac:spMkLst>
            <pc:docMk/>
            <pc:sldMk cId="1996015904" sldId="321"/>
            <ac:spMk id="7" creationId="{00000000-0000-0000-0000-000000000000}"/>
          </ac:spMkLst>
        </pc:spChg>
      </pc:sldChg>
      <pc:sldChg chg="addSp modSp del mod modNotesTx">
        <pc:chgData name="Fraser Smith" userId="ae67f3ce-7b5c-4ccc-91e3-082165c4b9c4" providerId="ADAL" clId="{662D7D05-AB8A-4141-88E7-64F906170135}" dt="2024-03-04T14:52:26.493" v="3579" actId="47"/>
        <pc:sldMkLst>
          <pc:docMk/>
          <pc:sldMk cId="17721793" sldId="343"/>
        </pc:sldMkLst>
        <pc:spChg chg="mod">
          <ac:chgData name="Fraser Smith" userId="ae67f3ce-7b5c-4ccc-91e3-082165c4b9c4" providerId="ADAL" clId="{662D7D05-AB8A-4141-88E7-64F906170135}" dt="2024-03-04T14:48:21.068" v="3439" actId="21"/>
          <ac:spMkLst>
            <pc:docMk/>
            <pc:sldMk cId="17721793" sldId="343"/>
            <ac:spMk id="5" creationId="{63F2C680-A652-974B-961C-B70534C17DF6}"/>
          </ac:spMkLst>
        </pc:spChg>
        <pc:spChg chg="mod">
          <ac:chgData name="Fraser Smith" userId="ae67f3ce-7b5c-4ccc-91e3-082165c4b9c4" providerId="ADAL" clId="{662D7D05-AB8A-4141-88E7-64F906170135}" dt="2024-02-26T09:21:02.547" v="494" actId="207"/>
          <ac:spMkLst>
            <pc:docMk/>
            <pc:sldMk cId="17721793" sldId="343"/>
            <ac:spMk id="8" creationId="{C1462F89-5D41-F24E-91C2-FD5CFCE6D1DE}"/>
          </ac:spMkLst>
        </pc:spChg>
        <pc:picChg chg="add mod">
          <ac:chgData name="Fraser Smith" userId="ae67f3ce-7b5c-4ccc-91e3-082165c4b9c4" providerId="ADAL" clId="{662D7D05-AB8A-4141-88E7-64F906170135}" dt="2024-03-04T14:50:52.048" v="3471" actId="571"/>
          <ac:picMkLst>
            <pc:docMk/>
            <pc:sldMk cId="17721793" sldId="343"/>
            <ac:picMk id="2" creationId="{DEF97F69-66EE-D800-8B6A-88C68E16FEEA}"/>
          </ac:picMkLst>
        </pc:picChg>
      </pc:sldChg>
      <pc:sldChg chg="modSp add del mod ord">
        <pc:chgData name="Fraser Smith" userId="ae67f3ce-7b5c-4ccc-91e3-082165c4b9c4" providerId="ADAL" clId="{662D7D05-AB8A-4141-88E7-64F906170135}" dt="2024-03-05T17:09:35.423" v="9673" actId="47"/>
        <pc:sldMkLst>
          <pc:docMk/>
          <pc:sldMk cId="3031908359" sldId="359"/>
        </pc:sldMkLst>
        <pc:spChg chg="mod">
          <ac:chgData name="Fraser Smith" userId="ae67f3ce-7b5c-4ccc-91e3-082165c4b9c4" providerId="ADAL" clId="{662D7D05-AB8A-4141-88E7-64F906170135}" dt="2024-03-04T18:02:48.966" v="4259" actId="207"/>
          <ac:spMkLst>
            <pc:docMk/>
            <pc:sldMk cId="3031908359" sldId="359"/>
            <ac:spMk id="3" creationId="{65B34134-A7D0-4941-8726-F838CB595C3B}"/>
          </ac:spMkLst>
        </pc:spChg>
        <pc:spChg chg="mod">
          <ac:chgData name="Fraser Smith" userId="ae67f3ce-7b5c-4ccc-91e3-082165c4b9c4" providerId="ADAL" clId="{662D7D05-AB8A-4141-88E7-64F906170135}" dt="2024-03-05T16:44:18.495" v="9111" actId="1076"/>
          <ac:spMkLst>
            <pc:docMk/>
            <pc:sldMk cId="3031908359" sldId="359"/>
            <ac:spMk id="6" creationId="{88ECEA8C-6950-6D48-BAA9-D07CC95E80CF}"/>
          </ac:spMkLst>
        </pc:spChg>
        <pc:spChg chg="mod">
          <ac:chgData name="Fraser Smith" userId="ae67f3ce-7b5c-4ccc-91e3-082165c4b9c4" providerId="ADAL" clId="{662D7D05-AB8A-4141-88E7-64F906170135}" dt="2024-03-04T18:02:55.808" v="4260" actId="2711"/>
          <ac:spMkLst>
            <pc:docMk/>
            <pc:sldMk cId="3031908359" sldId="359"/>
            <ac:spMk id="8" creationId="{F2ACD3BE-BA17-B545-845C-8AA0B50980F1}"/>
          </ac:spMkLst>
        </pc:spChg>
      </pc:sldChg>
      <pc:sldChg chg="modSp del mod">
        <pc:chgData name="Fraser Smith" userId="ae67f3ce-7b5c-4ccc-91e3-082165c4b9c4" providerId="ADAL" clId="{662D7D05-AB8A-4141-88E7-64F906170135}" dt="2024-03-05T16:47:57.415" v="9145" actId="47"/>
        <pc:sldMkLst>
          <pc:docMk/>
          <pc:sldMk cId="2162625616" sldId="360"/>
        </pc:sldMkLst>
        <pc:spChg chg="mod">
          <ac:chgData name="Fraser Smith" userId="ae67f3ce-7b5c-4ccc-91e3-082165c4b9c4" providerId="ADAL" clId="{662D7D05-AB8A-4141-88E7-64F906170135}" dt="2024-03-05T10:11:20.507" v="5237" actId="2711"/>
          <ac:spMkLst>
            <pc:docMk/>
            <pc:sldMk cId="2162625616" sldId="360"/>
            <ac:spMk id="7" creationId="{709D8FB0-79DB-3B4B-B9D1-7B11FE90D2AD}"/>
          </ac:spMkLst>
        </pc:spChg>
      </pc:sldChg>
      <pc:sldChg chg="addSp delSp modSp add del mod ord modNotesTx">
        <pc:chgData name="Fraser Smith" userId="ae67f3ce-7b5c-4ccc-91e3-082165c4b9c4" providerId="ADAL" clId="{662D7D05-AB8A-4141-88E7-64F906170135}" dt="2024-03-05T17:28:23.015" v="9735" actId="14100"/>
        <pc:sldMkLst>
          <pc:docMk/>
          <pc:sldMk cId="183316121" sldId="361"/>
        </pc:sldMkLst>
        <pc:spChg chg="add mod">
          <ac:chgData name="Fraser Smith" userId="ae67f3ce-7b5c-4ccc-91e3-082165c4b9c4" providerId="ADAL" clId="{662D7D05-AB8A-4141-88E7-64F906170135}" dt="2024-03-05T17:26:51.387" v="9711" actId="948"/>
          <ac:spMkLst>
            <pc:docMk/>
            <pc:sldMk cId="183316121" sldId="361"/>
            <ac:spMk id="2" creationId="{8AF0DFE8-81C2-2B5B-21ED-BCA3688BD3F8}"/>
          </ac:spMkLst>
        </pc:spChg>
        <pc:spChg chg="del">
          <ac:chgData name="Fraser Smith" userId="ae67f3ce-7b5c-4ccc-91e3-082165c4b9c4" providerId="ADAL" clId="{662D7D05-AB8A-4141-88E7-64F906170135}" dt="2024-03-05T17:26:08.076" v="9695" actId="478"/>
          <ac:spMkLst>
            <pc:docMk/>
            <pc:sldMk cId="183316121" sldId="361"/>
            <ac:spMk id="5" creationId="{63F2C680-A652-974B-961C-B70534C17DF6}"/>
          </ac:spMkLst>
        </pc:spChg>
        <pc:spChg chg="mod">
          <ac:chgData name="Fraser Smith" userId="ae67f3ce-7b5c-4ccc-91e3-082165c4b9c4" providerId="ADAL" clId="{662D7D05-AB8A-4141-88E7-64F906170135}" dt="2024-03-05T17:28:23.015" v="9735" actId="14100"/>
          <ac:spMkLst>
            <pc:docMk/>
            <pc:sldMk cId="183316121" sldId="361"/>
            <ac:spMk id="6" creationId="{88ECEA8C-6950-6D48-BAA9-D07CC95E80CF}"/>
          </ac:spMkLst>
        </pc:spChg>
        <pc:spChg chg="mod">
          <ac:chgData name="Fraser Smith" userId="ae67f3ce-7b5c-4ccc-91e3-082165c4b9c4" providerId="ADAL" clId="{662D7D05-AB8A-4141-88E7-64F906170135}" dt="2024-03-05T10:11:05.296" v="5234" actId="2711"/>
          <ac:spMkLst>
            <pc:docMk/>
            <pc:sldMk cId="183316121" sldId="361"/>
            <ac:spMk id="7" creationId="{2A266083-5618-0141-BE3F-5EE420E89BE4}"/>
          </ac:spMkLst>
        </pc:spChg>
      </pc:sldChg>
      <pc:sldChg chg="addSp delSp modSp mod ord modNotesTx">
        <pc:chgData name="Fraser Smith" userId="ae67f3ce-7b5c-4ccc-91e3-082165c4b9c4" providerId="ADAL" clId="{662D7D05-AB8A-4141-88E7-64F906170135}" dt="2024-03-07T12:08:35.706" v="11791" actId="20577"/>
        <pc:sldMkLst>
          <pc:docMk/>
          <pc:sldMk cId="3920971728" sldId="372"/>
        </pc:sldMkLst>
        <pc:spChg chg="del">
          <ac:chgData name="Fraser Smith" userId="ae67f3ce-7b5c-4ccc-91e3-082165c4b9c4" providerId="ADAL" clId="{662D7D05-AB8A-4141-88E7-64F906170135}" dt="2024-03-04T14:50:56.403" v="3472" actId="478"/>
          <ac:spMkLst>
            <pc:docMk/>
            <pc:sldMk cId="3920971728" sldId="372"/>
            <ac:spMk id="4" creationId="{00000000-0000-0000-0000-000000000000}"/>
          </ac:spMkLst>
        </pc:spChg>
        <pc:spChg chg="del mod">
          <ac:chgData name="Fraser Smith" userId="ae67f3ce-7b5c-4ccc-91e3-082165c4b9c4" providerId="ADAL" clId="{662D7D05-AB8A-4141-88E7-64F906170135}" dt="2024-03-04T14:47:21.561" v="3430" actId="478"/>
          <ac:spMkLst>
            <pc:docMk/>
            <pc:sldMk cId="3920971728" sldId="372"/>
            <ac:spMk id="5" creationId="{63F2C680-A652-974B-961C-B70534C17DF6}"/>
          </ac:spMkLst>
        </pc:spChg>
        <pc:spChg chg="add del">
          <ac:chgData name="Fraser Smith" userId="ae67f3ce-7b5c-4ccc-91e3-082165c4b9c4" providerId="ADAL" clId="{662D7D05-AB8A-4141-88E7-64F906170135}" dt="2024-03-04T14:50:59.976" v="3474" actId="22"/>
          <ac:spMkLst>
            <pc:docMk/>
            <pc:sldMk cId="3920971728" sldId="372"/>
            <ac:spMk id="7" creationId="{BA52C78C-0730-4E04-07FE-CEF24D67E91A}"/>
          </ac:spMkLst>
        </pc:spChg>
        <pc:spChg chg="mod">
          <ac:chgData name="Fraser Smith" userId="ae67f3ce-7b5c-4ccc-91e3-082165c4b9c4" providerId="ADAL" clId="{662D7D05-AB8A-4141-88E7-64F906170135}" dt="2024-03-05T10:11:25.143" v="5238" actId="2711"/>
          <ac:spMkLst>
            <pc:docMk/>
            <pc:sldMk cId="3920971728" sldId="372"/>
            <ac:spMk id="8" creationId="{C1462F89-5D41-F24E-91C2-FD5CFCE6D1DE}"/>
          </ac:spMkLst>
        </pc:spChg>
        <pc:picChg chg="add mod">
          <ac:chgData name="Fraser Smith" userId="ae67f3ce-7b5c-4ccc-91e3-082165c4b9c4" providerId="ADAL" clId="{662D7D05-AB8A-4141-88E7-64F906170135}" dt="2024-03-04T14:52:05.374" v="3497" actId="14100"/>
          <ac:picMkLst>
            <pc:docMk/>
            <pc:sldMk cId="3920971728" sldId="372"/>
            <ac:picMk id="2" creationId="{42D72BB9-0C5A-5999-8C06-0EAC2D5293CE}"/>
          </ac:picMkLst>
        </pc:picChg>
        <pc:picChg chg="mod ord modCrop">
          <ac:chgData name="Fraser Smith" userId="ae67f3ce-7b5c-4ccc-91e3-082165c4b9c4" providerId="ADAL" clId="{662D7D05-AB8A-4141-88E7-64F906170135}" dt="2024-03-04T14:52:54.283" v="3586" actId="732"/>
          <ac:picMkLst>
            <pc:docMk/>
            <pc:sldMk cId="3920971728" sldId="372"/>
            <ac:picMk id="3" creationId="{888BF0C5-5D7E-FA45-85F4-058CF4379EA1}"/>
          </ac:picMkLst>
        </pc:picChg>
        <pc:picChg chg="add mod ord">
          <ac:chgData name="Fraser Smith" userId="ae67f3ce-7b5c-4ccc-91e3-082165c4b9c4" providerId="ADAL" clId="{662D7D05-AB8A-4141-88E7-64F906170135}" dt="2024-03-04T14:51:56.438" v="3494" actId="1076"/>
          <ac:picMkLst>
            <pc:docMk/>
            <pc:sldMk cId="3920971728" sldId="372"/>
            <ac:picMk id="9" creationId="{0D45999A-0843-C561-3B07-4D50FADE326B}"/>
          </ac:picMkLst>
        </pc:picChg>
      </pc:sldChg>
      <pc:sldChg chg="delSp modSp del mod">
        <pc:chgData name="Fraser Smith" userId="ae67f3ce-7b5c-4ccc-91e3-082165c4b9c4" providerId="ADAL" clId="{662D7D05-AB8A-4141-88E7-64F906170135}" dt="2024-02-26T09:00:07.507" v="371" actId="47"/>
        <pc:sldMkLst>
          <pc:docMk/>
          <pc:sldMk cId="3861857117" sldId="373"/>
        </pc:sldMkLst>
        <pc:picChg chg="del mod">
          <ac:chgData name="Fraser Smith" userId="ae67f3ce-7b5c-4ccc-91e3-082165c4b9c4" providerId="ADAL" clId="{662D7D05-AB8A-4141-88E7-64F906170135}" dt="2024-02-26T08:59:58.993" v="370" actId="478"/>
          <ac:picMkLst>
            <pc:docMk/>
            <pc:sldMk cId="3861857117" sldId="373"/>
            <ac:picMk id="3" creationId="{74340ADE-2E7B-A585-2D7B-7F14118BD9ED}"/>
          </ac:picMkLst>
        </pc:picChg>
      </pc:sldChg>
      <pc:sldChg chg="modSp del mod">
        <pc:chgData name="Fraser Smith" userId="ae67f3ce-7b5c-4ccc-91e3-082165c4b9c4" providerId="ADAL" clId="{662D7D05-AB8A-4141-88E7-64F906170135}" dt="2024-03-04T14:47:53.758" v="3437" actId="47"/>
        <pc:sldMkLst>
          <pc:docMk/>
          <pc:sldMk cId="3758981923" sldId="377"/>
        </pc:sldMkLst>
        <pc:spChg chg="mod">
          <ac:chgData name="Fraser Smith" userId="ae67f3ce-7b5c-4ccc-91e3-082165c4b9c4" providerId="ADAL" clId="{662D7D05-AB8A-4141-88E7-64F906170135}" dt="2024-02-26T09:20:50.243" v="490"/>
          <ac:spMkLst>
            <pc:docMk/>
            <pc:sldMk cId="3758981923" sldId="377"/>
            <ac:spMk id="2" creationId="{4DE4A648-E9CF-F398-A384-833A8B81D4B6}"/>
          </ac:spMkLst>
        </pc:spChg>
      </pc:sldChg>
      <pc:sldChg chg="modSp del mod">
        <pc:chgData name="Fraser Smith" userId="ae67f3ce-7b5c-4ccc-91e3-082165c4b9c4" providerId="ADAL" clId="{662D7D05-AB8A-4141-88E7-64F906170135}" dt="2024-03-05T16:53:54.866" v="9358" actId="47"/>
        <pc:sldMkLst>
          <pc:docMk/>
          <pc:sldMk cId="1564990243" sldId="386"/>
        </pc:sldMkLst>
        <pc:spChg chg="mod">
          <ac:chgData name="Fraser Smith" userId="ae67f3ce-7b5c-4ccc-91e3-082165c4b9c4" providerId="ADAL" clId="{662D7D05-AB8A-4141-88E7-64F906170135}" dt="2024-03-05T10:10:40.457" v="5228" actId="2711"/>
          <ac:spMkLst>
            <pc:docMk/>
            <pc:sldMk cId="1564990243" sldId="386"/>
            <ac:spMk id="2" creationId="{48CB5129-1720-252E-AA8B-2682C48FD1A7}"/>
          </ac:spMkLst>
        </pc:spChg>
        <pc:spChg chg="mod">
          <ac:chgData name="Fraser Smith" userId="ae67f3ce-7b5c-4ccc-91e3-082165c4b9c4" providerId="ADAL" clId="{662D7D05-AB8A-4141-88E7-64F906170135}" dt="2024-03-05T16:43:08.883" v="9095" actId="14100"/>
          <ac:spMkLst>
            <pc:docMk/>
            <pc:sldMk cId="1564990243" sldId="386"/>
            <ac:spMk id="6" creationId="{1047F4C8-763B-8B4A-9E38-601B5123B719}"/>
          </ac:spMkLst>
        </pc:spChg>
        <pc:spChg chg="mod">
          <ac:chgData name="Fraser Smith" userId="ae67f3ce-7b5c-4ccc-91e3-082165c4b9c4" providerId="ADAL" clId="{662D7D05-AB8A-4141-88E7-64F906170135}" dt="2024-03-05T16:43:30.592" v="9106" actId="1076"/>
          <ac:spMkLst>
            <pc:docMk/>
            <pc:sldMk cId="1564990243" sldId="386"/>
            <ac:spMk id="7" creationId="{D7E99C9E-10D8-A347-89CF-138D70C16492}"/>
          </ac:spMkLst>
        </pc:spChg>
        <pc:picChg chg="mod">
          <ac:chgData name="Fraser Smith" userId="ae67f3ce-7b5c-4ccc-91e3-082165c4b9c4" providerId="ADAL" clId="{662D7D05-AB8A-4141-88E7-64F906170135}" dt="2024-03-05T16:43:10.967" v="9096" actId="1076"/>
          <ac:picMkLst>
            <pc:docMk/>
            <pc:sldMk cId="1564990243" sldId="386"/>
            <ac:picMk id="5" creationId="{33E06809-52FF-1240-B7A3-56237D1210A9}"/>
          </ac:picMkLst>
        </pc:picChg>
      </pc:sldChg>
      <pc:sldChg chg="modSp add del mod">
        <pc:chgData name="Fraser Smith" userId="ae67f3ce-7b5c-4ccc-91e3-082165c4b9c4" providerId="ADAL" clId="{662D7D05-AB8A-4141-88E7-64F906170135}" dt="2024-03-05T16:58:59.957" v="9402" actId="47"/>
        <pc:sldMkLst>
          <pc:docMk/>
          <pc:sldMk cId="3490746823" sldId="391"/>
        </pc:sldMkLst>
        <pc:spChg chg="mod">
          <ac:chgData name="Fraser Smith" userId="ae67f3ce-7b5c-4ccc-91e3-082165c4b9c4" providerId="ADAL" clId="{662D7D05-AB8A-4141-88E7-64F906170135}" dt="2024-03-05T12:46:48.538" v="6843" actId="14100"/>
          <ac:spMkLst>
            <pc:docMk/>
            <pc:sldMk cId="3490746823" sldId="391"/>
            <ac:spMk id="2" creationId="{00000000-0000-0000-0000-000000000000}"/>
          </ac:spMkLst>
        </pc:spChg>
        <pc:spChg chg="mod">
          <ac:chgData name="Fraser Smith" userId="ae67f3ce-7b5c-4ccc-91e3-082165c4b9c4" providerId="ADAL" clId="{662D7D05-AB8A-4141-88E7-64F906170135}" dt="2024-02-26T09:18:58.394" v="465"/>
          <ac:spMkLst>
            <pc:docMk/>
            <pc:sldMk cId="3490746823" sldId="391"/>
            <ac:spMk id="3" creationId="{61F4ABE0-2814-AEBF-CEA0-2003658AF71D}"/>
          </ac:spMkLst>
        </pc:spChg>
      </pc:sldChg>
      <pc:sldChg chg="addSp modSp del mod">
        <pc:chgData name="Fraser Smith" userId="ae67f3ce-7b5c-4ccc-91e3-082165c4b9c4" providerId="ADAL" clId="{662D7D05-AB8A-4141-88E7-64F906170135}" dt="2024-03-05T16:48:09.068" v="9146" actId="47"/>
        <pc:sldMkLst>
          <pc:docMk/>
          <pc:sldMk cId="739904010" sldId="395"/>
        </pc:sldMkLst>
        <pc:spChg chg="mod">
          <ac:chgData name="Fraser Smith" userId="ae67f3ce-7b5c-4ccc-91e3-082165c4b9c4" providerId="ADAL" clId="{662D7D05-AB8A-4141-88E7-64F906170135}" dt="2024-03-05T10:11:31.866" v="5241" actId="2711"/>
          <ac:spMkLst>
            <pc:docMk/>
            <pc:sldMk cId="739904010" sldId="395"/>
            <ac:spMk id="2" creationId="{62738C9A-B1DD-4B81-CB12-284CDFB557BE}"/>
          </ac:spMkLst>
        </pc:spChg>
        <pc:spChg chg="add mod">
          <ac:chgData name="Fraser Smith" userId="ae67f3ce-7b5c-4ccc-91e3-082165c4b9c4" providerId="ADAL" clId="{662D7D05-AB8A-4141-88E7-64F906170135}" dt="2024-02-26T09:20:09.640" v="483"/>
          <ac:spMkLst>
            <pc:docMk/>
            <pc:sldMk cId="739904010" sldId="395"/>
            <ac:spMk id="3" creationId="{828E049B-354B-7E15-009D-93ACB889C93F}"/>
          </ac:spMkLst>
        </pc:spChg>
      </pc:sldChg>
      <pc:sldChg chg="modSp mod ord modNotesTx">
        <pc:chgData name="Fraser Smith" userId="ae67f3ce-7b5c-4ccc-91e3-082165c4b9c4" providerId="ADAL" clId="{662D7D05-AB8A-4141-88E7-64F906170135}" dt="2024-03-07T17:24:57.081" v="12523" actId="2711"/>
        <pc:sldMkLst>
          <pc:docMk/>
          <pc:sldMk cId="2183770401" sldId="436"/>
        </pc:sldMkLst>
        <pc:spChg chg="mod">
          <ac:chgData name="Fraser Smith" userId="ae67f3ce-7b5c-4ccc-91e3-082165c4b9c4" providerId="ADAL" clId="{662D7D05-AB8A-4141-88E7-64F906170135}" dt="2024-03-05T10:11:44.767" v="5245" actId="2711"/>
          <ac:spMkLst>
            <pc:docMk/>
            <pc:sldMk cId="2183770401" sldId="436"/>
            <ac:spMk id="2" creationId="{8668582B-9840-BD1D-D319-D1443F861E14}"/>
          </ac:spMkLst>
        </pc:spChg>
        <pc:spChg chg="mod">
          <ac:chgData name="Fraser Smith" userId="ae67f3ce-7b5c-4ccc-91e3-082165c4b9c4" providerId="ADAL" clId="{662D7D05-AB8A-4141-88E7-64F906170135}" dt="2024-03-07T17:23:45.781" v="12500" actId="2711"/>
          <ac:spMkLst>
            <pc:docMk/>
            <pc:sldMk cId="2183770401" sldId="436"/>
            <ac:spMk id="3" creationId="{00000000-0000-0000-0000-000000000000}"/>
          </ac:spMkLst>
        </pc:spChg>
        <pc:spChg chg="mod">
          <ac:chgData name="Fraser Smith" userId="ae67f3ce-7b5c-4ccc-91e3-082165c4b9c4" providerId="ADAL" clId="{662D7D05-AB8A-4141-88E7-64F906170135}" dt="2024-03-07T17:23:51.040" v="12501" actId="2711"/>
          <ac:spMkLst>
            <pc:docMk/>
            <pc:sldMk cId="2183770401" sldId="436"/>
            <ac:spMk id="24581" creationId="{00000000-0000-0000-0000-000000000000}"/>
          </ac:spMkLst>
        </pc:spChg>
        <pc:spChg chg="mod">
          <ac:chgData name="Fraser Smith" userId="ae67f3ce-7b5c-4ccc-91e3-082165c4b9c4" providerId="ADAL" clId="{662D7D05-AB8A-4141-88E7-64F906170135}" dt="2024-03-07T17:23:54.271" v="12502" actId="2711"/>
          <ac:spMkLst>
            <pc:docMk/>
            <pc:sldMk cId="2183770401" sldId="436"/>
            <ac:spMk id="24582" creationId="{00000000-0000-0000-0000-000000000000}"/>
          </ac:spMkLst>
        </pc:spChg>
        <pc:spChg chg="mod">
          <ac:chgData name="Fraser Smith" userId="ae67f3ce-7b5c-4ccc-91e3-082165c4b9c4" providerId="ADAL" clId="{662D7D05-AB8A-4141-88E7-64F906170135}" dt="2024-03-07T17:23:58.013" v="12503" actId="2711"/>
          <ac:spMkLst>
            <pc:docMk/>
            <pc:sldMk cId="2183770401" sldId="436"/>
            <ac:spMk id="24583" creationId="{00000000-0000-0000-0000-000000000000}"/>
          </ac:spMkLst>
        </pc:spChg>
        <pc:spChg chg="mod">
          <ac:chgData name="Fraser Smith" userId="ae67f3ce-7b5c-4ccc-91e3-082165c4b9c4" providerId="ADAL" clId="{662D7D05-AB8A-4141-88E7-64F906170135}" dt="2024-03-07T17:24:01.714" v="12504" actId="2711"/>
          <ac:spMkLst>
            <pc:docMk/>
            <pc:sldMk cId="2183770401" sldId="436"/>
            <ac:spMk id="24584" creationId="{00000000-0000-0000-0000-000000000000}"/>
          </ac:spMkLst>
        </pc:spChg>
        <pc:spChg chg="mod">
          <ac:chgData name="Fraser Smith" userId="ae67f3ce-7b5c-4ccc-91e3-082165c4b9c4" providerId="ADAL" clId="{662D7D05-AB8A-4141-88E7-64F906170135}" dt="2024-03-07T17:24:06.192" v="12505" actId="2711"/>
          <ac:spMkLst>
            <pc:docMk/>
            <pc:sldMk cId="2183770401" sldId="436"/>
            <ac:spMk id="24585" creationId="{00000000-0000-0000-0000-000000000000}"/>
          </ac:spMkLst>
        </pc:spChg>
        <pc:spChg chg="mod">
          <ac:chgData name="Fraser Smith" userId="ae67f3ce-7b5c-4ccc-91e3-082165c4b9c4" providerId="ADAL" clId="{662D7D05-AB8A-4141-88E7-64F906170135}" dt="2024-03-07T17:24:22.532" v="12510" actId="2711"/>
          <ac:spMkLst>
            <pc:docMk/>
            <pc:sldMk cId="2183770401" sldId="436"/>
            <ac:spMk id="24587" creationId="{00000000-0000-0000-0000-000000000000}"/>
          </ac:spMkLst>
        </pc:spChg>
        <pc:spChg chg="mod">
          <ac:chgData name="Fraser Smith" userId="ae67f3ce-7b5c-4ccc-91e3-082165c4b9c4" providerId="ADAL" clId="{662D7D05-AB8A-4141-88E7-64F906170135}" dt="2024-03-07T17:24:36.830" v="12517" actId="20577"/>
          <ac:spMkLst>
            <pc:docMk/>
            <pc:sldMk cId="2183770401" sldId="436"/>
            <ac:spMk id="24588" creationId="{00000000-0000-0000-0000-000000000000}"/>
          </ac:spMkLst>
        </pc:spChg>
        <pc:spChg chg="mod">
          <ac:chgData name="Fraser Smith" userId="ae67f3ce-7b5c-4ccc-91e3-082165c4b9c4" providerId="ADAL" clId="{662D7D05-AB8A-4141-88E7-64F906170135}" dt="2024-03-07T17:24:45.262" v="12519" actId="2711"/>
          <ac:spMkLst>
            <pc:docMk/>
            <pc:sldMk cId="2183770401" sldId="436"/>
            <ac:spMk id="24589" creationId="{00000000-0000-0000-0000-000000000000}"/>
          </ac:spMkLst>
        </pc:spChg>
        <pc:spChg chg="mod">
          <ac:chgData name="Fraser Smith" userId="ae67f3ce-7b5c-4ccc-91e3-082165c4b9c4" providerId="ADAL" clId="{662D7D05-AB8A-4141-88E7-64F906170135}" dt="2024-03-07T17:24:41.830" v="12518" actId="2711"/>
          <ac:spMkLst>
            <pc:docMk/>
            <pc:sldMk cId="2183770401" sldId="436"/>
            <ac:spMk id="24590" creationId="{00000000-0000-0000-0000-000000000000}"/>
          </ac:spMkLst>
        </pc:spChg>
        <pc:spChg chg="mod">
          <ac:chgData name="Fraser Smith" userId="ae67f3ce-7b5c-4ccc-91e3-082165c4b9c4" providerId="ADAL" clId="{662D7D05-AB8A-4141-88E7-64F906170135}" dt="2024-03-07T17:24:57.081" v="12523" actId="2711"/>
          <ac:spMkLst>
            <pc:docMk/>
            <pc:sldMk cId="2183770401" sldId="436"/>
            <ac:spMk id="24591" creationId="{00000000-0000-0000-0000-000000000000}"/>
          </ac:spMkLst>
        </pc:spChg>
        <pc:spChg chg="mod">
          <ac:chgData name="Fraser Smith" userId="ae67f3ce-7b5c-4ccc-91e3-082165c4b9c4" providerId="ADAL" clId="{662D7D05-AB8A-4141-88E7-64F906170135}" dt="2024-03-04T17:57:29.563" v="3923" actId="2711"/>
          <ac:spMkLst>
            <pc:docMk/>
            <pc:sldMk cId="2183770401" sldId="436"/>
            <ac:spMk id="24592" creationId="{00000000-0000-0000-0000-000000000000}"/>
          </ac:spMkLst>
        </pc:spChg>
        <pc:spChg chg="mod">
          <ac:chgData name="Fraser Smith" userId="ae67f3ce-7b5c-4ccc-91e3-082165c4b9c4" providerId="ADAL" clId="{662D7D05-AB8A-4141-88E7-64F906170135}" dt="2024-03-04T17:57:29.563" v="3923" actId="2711"/>
          <ac:spMkLst>
            <pc:docMk/>
            <pc:sldMk cId="2183770401" sldId="436"/>
            <ac:spMk id="24593" creationId="{00000000-0000-0000-0000-000000000000}"/>
          </ac:spMkLst>
        </pc:spChg>
        <pc:spChg chg="mod">
          <ac:chgData name="Fraser Smith" userId="ae67f3ce-7b5c-4ccc-91e3-082165c4b9c4" providerId="ADAL" clId="{662D7D05-AB8A-4141-88E7-64F906170135}" dt="2024-03-04T17:57:29.563" v="3923" actId="2711"/>
          <ac:spMkLst>
            <pc:docMk/>
            <pc:sldMk cId="2183770401" sldId="436"/>
            <ac:spMk id="24594" creationId="{00000000-0000-0000-0000-000000000000}"/>
          </ac:spMkLst>
        </pc:spChg>
        <pc:spChg chg="mod">
          <ac:chgData name="Fraser Smith" userId="ae67f3ce-7b5c-4ccc-91e3-082165c4b9c4" providerId="ADAL" clId="{662D7D05-AB8A-4141-88E7-64F906170135}" dt="2024-03-04T17:57:29.563" v="3923" actId="2711"/>
          <ac:spMkLst>
            <pc:docMk/>
            <pc:sldMk cId="2183770401" sldId="436"/>
            <ac:spMk id="24595" creationId="{00000000-0000-0000-0000-000000000000}"/>
          </ac:spMkLst>
        </pc:spChg>
        <pc:spChg chg="mod">
          <ac:chgData name="Fraser Smith" userId="ae67f3ce-7b5c-4ccc-91e3-082165c4b9c4" providerId="ADAL" clId="{662D7D05-AB8A-4141-88E7-64F906170135}" dt="2024-03-04T17:57:29.563" v="3923" actId="2711"/>
          <ac:spMkLst>
            <pc:docMk/>
            <pc:sldMk cId="2183770401" sldId="436"/>
            <ac:spMk id="24596" creationId="{00000000-0000-0000-0000-000000000000}"/>
          </ac:spMkLst>
        </pc:spChg>
      </pc:sldChg>
      <pc:sldChg chg="modSp del mod ord">
        <pc:chgData name="Fraser Smith" userId="ae67f3ce-7b5c-4ccc-91e3-082165c4b9c4" providerId="ADAL" clId="{662D7D05-AB8A-4141-88E7-64F906170135}" dt="2024-03-06T09:26:14.543" v="10524" actId="47"/>
        <pc:sldMkLst>
          <pc:docMk/>
          <pc:sldMk cId="180679932" sldId="448"/>
        </pc:sldMkLst>
        <pc:spChg chg="mod">
          <ac:chgData name="Fraser Smith" userId="ae67f3ce-7b5c-4ccc-91e3-082165c4b9c4" providerId="ADAL" clId="{662D7D05-AB8A-4141-88E7-64F906170135}" dt="2024-03-04T14:50:34.727" v="3470" actId="1076"/>
          <ac:spMkLst>
            <pc:docMk/>
            <pc:sldMk cId="180679932" sldId="448"/>
            <ac:spMk id="3" creationId="{00000000-0000-0000-0000-000000000000}"/>
          </ac:spMkLst>
        </pc:spChg>
        <pc:spChg chg="mod">
          <ac:chgData name="Fraser Smith" userId="ae67f3ce-7b5c-4ccc-91e3-082165c4b9c4" providerId="ADAL" clId="{662D7D05-AB8A-4141-88E7-64F906170135}" dt="2024-02-26T09:19:45.288" v="479"/>
          <ac:spMkLst>
            <pc:docMk/>
            <pc:sldMk cId="180679932" sldId="448"/>
            <ac:spMk id="6" creationId="{836BEFAD-08F3-0AFB-F3E6-19679A000EA2}"/>
          </ac:spMkLst>
        </pc:spChg>
      </pc:sldChg>
      <pc:sldChg chg="modSp del mod ord">
        <pc:chgData name="Fraser Smith" userId="ae67f3ce-7b5c-4ccc-91e3-082165c4b9c4" providerId="ADAL" clId="{662D7D05-AB8A-4141-88E7-64F906170135}" dt="2024-03-04T17:50:11.543" v="3875" actId="47"/>
        <pc:sldMkLst>
          <pc:docMk/>
          <pc:sldMk cId="2377131987" sldId="454"/>
        </pc:sldMkLst>
        <pc:spChg chg="mod">
          <ac:chgData name="Fraser Smith" userId="ae67f3ce-7b5c-4ccc-91e3-082165c4b9c4" providerId="ADAL" clId="{662D7D05-AB8A-4141-88E7-64F906170135}" dt="2024-02-26T09:00:46.735" v="398" actId="20577"/>
          <ac:spMkLst>
            <pc:docMk/>
            <pc:sldMk cId="2377131987" sldId="454"/>
            <ac:spMk id="2" creationId="{F15AC3D8-B481-C23C-920C-17DF945E0C23}"/>
          </ac:spMkLst>
        </pc:spChg>
        <pc:spChg chg="mod">
          <ac:chgData name="Fraser Smith" userId="ae67f3ce-7b5c-4ccc-91e3-082165c4b9c4" providerId="ADAL" clId="{662D7D05-AB8A-4141-88E7-64F906170135}" dt="2024-03-04T14:43:25.970" v="3389" actId="1076"/>
          <ac:spMkLst>
            <pc:docMk/>
            <pc:sldMk cId="2377131987" sldId="454"/>
            <ac:spMk id="4" creationId="{00000000-0000-0000-0000-000000000000}"/>
          </ac:spMkLst>
        </pc:spChg>
      </pc:sldChg>
      <pc:sldChg chg="addSp delSp modSp add del mod modClrScheme chgLayout">
        <pc:chgData name="Fraser Smith" userId="ae67f3ce-7b5c-4ccc-91e3-082165c4b9c4" providerId="ADAL" clId="{662D7D05-AB8A-4141-88E7-64F906170135}" dt="2024-03-05T17:04:58.742" v="9545" actId="47"/>
        <pc:sldMkLst>
          <pc:docMk/>
          <pc:sldMk cId="4199442392" sldId="466"/>
        </pc:sldMkLst>
        <pc:spChg chg="add del mod ord">
          <ac:chgData name="Fraser Smith" userId="ae67f3ce-7b5c-4ccc-91e3-082165c4b9c4" providerId="ADAL" clId="{662D7D05-AB8A-4141-88E7-64F906170135}" dt="2024-03-05T17:04:09.008" v="9537" actId="478"/>
          <ac:spMkLst>
            <pc:docMk/>
            <pc:sldMk cId="4199442392" sldId="466"/>
            <ac:spMk id="2" creationId="{53EEB0D9-B49C-79FC-9C9E-71008F1B82DF}"/>
          </ac:spMkLst>
        </pc:spChg>
        <pc:spChg chg="mod">
          <ac:chgData name="Fraser Smith" userId="ae67f3ce-7b5c-4ccc-91e3-082165c4b9c4" providerId="ADAL" clId="{662D7D05-AB8A-4141-88E7-64F906170135}" dt="2024-03-04T17:56:51.118" v="3919" actId="14100"/>
          <ac:spMkLst>
            <pc:docMk/>
            <pc:sldMk cId="4199442392" sldId="466"/>
            <ac:spMk id="5" creationId="{00000000-0000-0000-0000-000000000000}"/>
          </ac:spMkLst>
        </pc:spChg>
        <pc:spChg chg="mod">
          <ac:chgData name="Fraser Smith" userId="ae67f3ce-7b5c-4ccc-91e3-082165c4b9c4" providerId="ADAL" clId="{662D7D05-AB8A-4141-88E7-64F906170135}" dt="2024-03-04T17:56:51.118" v="3919" actId="14100"/>
          <ac:spMkLst>
            <pc:docMk/>
            <pc:sldMk cId="4199442392" sldId="466"/>
            <ac:spMk id="8" creationId="{00000000-0000-0000-0000-000000000000}"/>
          </ac:spMkLst>
        </pc:spChg>
        <pc:spChg chg="mod">
          <ac:chgData name="Fraser Smith" userId="ae67f3ce-7b5c-4ccc-91e3-082165c4b9c4" providerId="ADAL" clId="{662D7D05-AB8A-4141-88E7-64F906170135}" dt="2024-03-04T17:56:51.118" v="3919" actId="14100"/>
          <ac:spMkLst>
            <pc:docMk/>
            <pc:sldMk cId="4199442392" sldId="466"/>
            <ac:spMk id="10" creationId="{00000000-0000-0000-0000-000000000000}"/>
          </ac:spMkLst>
        </pc:spChg>
        <pc:spChg chg="mod">
          <ac:chgData name="Fraser Smith" userId="ae67f3ce-7b5c-4ccc-91e3-082165c4b9c4" providerId="ADAL" clId="{662D7D05-AB8A-4141-88E7-64F906170135}" dt="2024-03-04T17:56:51.118" v="3919" actId="14100"/>
          <ac:spMkLst>
            <pc:docMk/>
            <pc:sldMk cId="4199442392" sldId="466"/>
            <ac:spMk id="12" creationId="{00000000-0000-0000-0000-000000000000}"/>
          </ac:spMkLst>
        </pc:spChg>
        <pc:spChg chg="mod">
          <ac:chgData name="Fraser Smith" userId="ae67f3ce-7b5c-4ccc-91e3-082165c4b9c4" providerId="ADAL" clId="{662D7D05-AB8A-4141-88E7-64F906170135}" dt="2024-03-04T17:56:51.118" v="3919" actId="14100"/>
          <ac:spMkLst>
            <pc:docMk/>
            <pc:sldMk cId="4199442392" sldId="466"/>
            <ac:spMk id="13" creationId="{00000000-0000-0000-0000-000000000000}"/>
          </ac:spMkLst>
        </pc:spChg>
        <pc:spChg chg="mod">
          <ac:chgData name="Fraser Smith" userId="ae67f3ce-7b5c-4ccc-91e3-082165c4b9c4" providerId="ADAL" clId="{662D7D05-AB8A-4141-88E7-64F906170135}" dt="2024-03-04T17:56:51.118" v="3919" actId="14100"/>
          <ac:spMkLst>
            <pc:docMk/>
            <pc:sldMk cId="4199442392" sldId="466"/>
            <ac:spMk id="14" creationId="{00000000-0000-0000-0000-000000000000}"/>
          </ac:spMkLst>
        </pc:spChg>
        <pc:spChg chg="mod">
          <ac:chgData name="Fraser Smith" userId="ae67f3ce-7b5c-4ccc-91e3-082165c4b9c4" providerId="ADAL" clId="{662D7D05-AB8A-4141-88E7-64F906170135}" dt="2024-03-05T16:49:18.115" v="9152" actId="113"/>
          <ac:spMkLst>
            <pc:docMk/>
            <pc:sldMk cId="4199442392" sldId="466"/>
            <ac:spMk id="15" creationId="{00000000-0000-0000-0000-000000000000}"/>
          </ac:spMkLst>
        </pc:spChg>
        <pc:spChg chg="mod">
          <ac:chgData name="Fraser Smith" userId="ae67f3ce-7b5c-4ccc-91e3-082165c4b9c4" providerId="ADAL" clId="{662D7D05-AB8A-4141-88E7-64F906170135}" dt="2024-03-05T16:49:20.755" v="9153" actId="113"/>
          <ac:spMkLst>
            <pc:docMk/>
            <pc:sldMk cId="4199442392" sldId="466"/>
            <ac:spMk id="16" creationId="{00000000-0000-0000-0000-000000000000}"/>
          </ac:spMkLst>
        </pc:spChg>
        <pc:spChg chg="mod">
          <ac:chgData name="Fraser Smith" userId="ae67f3ce-7b5c-4ccc-91e3-082165c4b9c4" providerId="ADAL" clId="{662D7D05-AB8A-4141-88E7-64F906170135}" dt="2024-03-05T16:49:26.565" v="9156" actId="113"/>
          <ac:spMkLst>
            <pc:docMk/>
            <pc:sldMk cId="4199442392" sldId="466"/>
            <ac:spMk id="17" creationId="{00000000-0000-0000-0000-000000000000}"/>
          </ac:spMkLst>
        </pc:spChg>
        <pc:spChg chg="mod">
          <ac:chgData name="Fraser Smith" userId="ae67f3ce-7b5c-4ccc-91e3-082165c4b9c4" providerId="ADAL" clId="{662D7D05-AB8A-4141-88E7-64F906170135}" dt="2024-03-05T16:49:28.804" v="9157" actId="113"/>
          <ac:spMkLst>
            <pc:docMk/>
            <pc:sldMk cId="4199442392" sldId="466"/>
            <ac:spMk id="18" creationId="{00000000-0000-0000-0000-000000000000}"/>
          </ac:spMkLst>
        </pc:spChg>
      </pc:sldChg>
      <pc:sldChg chg="modSp mod ord">
        <pc:chgData name="Fraser Smith" userId="ae67f3ce-7b5c-4ccc-91e3-082165c4b9c4" providerId="ADAL" clId="{662D7D05-AB8A-4141-88E7-64F906170135}" dt="2024-03-07T16:57:38.930" v="11847" actId="5793"/>
        <pc:sldMkLst>
          <pc:docMk/>
          <pc:sldMk cId="1998745828" sldId="481"/>
        </pc:sldMkLst>
        <pc:spChg chg="mod">
          <ac:chgData name="Fraser Smith" userId="ae67f3ce-7b5c-4ccc-91e3-082165c4b9c4" providerId="ADAL" clId="{662D7D05-AB8A-4141-88E7-64F906170135}" dt="2024-03-07T10:40:17.727" v="11365" actId="2711"/>
          <ac:spMkLst>
            <pc:docMk/>
            <pc:sldMk cId="1998745828" sldId="481"/>
            <ac:spMk id="2" creationId="{C784EF94-3274-98CE-56EE-54E4336637EE}"/>
          </ac:spMkLst>
        </pc:spChg>
        <pc:spChg chg="mod">
          <ac:chgData name="Fraser Smith" userId="ae67f3ce-7b5c-4ccc-91e3-082165c4b9c4" providerId="ADAL" clId="{662D7D05-AB8A-4141-88E7-64F906170135}" dt="2024-03-07T10:40:51.589" v="11388" actId="20577"/>
          <ac:spMkLst>
            <pc:docMk/>
            <pc:sldMk cId="1998745828" sldId="481"/>
            <ac:spMk id="3" creationId="{00000000-0000-0000-0000-000000000000}"/>
          </ac:spMkLst>
        </pc:spChg>
        <pc:spChg chg="mod">
          <ac:chgData name="Fraser Smith" userId="ae67f3ce-7b5c-4ccc-91e3-082165c4b9c4" providerId="ADAL" clId="{662D7D05-AB8A-4141-88E7-64F906170135}" dt="2024-03-07T16:57:38.930" v="11847" actId="5793"/>
          <ac:spMkLst>
            <pc:docMk/>
            <pc:sldMk cId="1998745828" sldId="481"/>
            <ac:spMk id="4" creationId="{00000000-0000-0000-0000-000000000000}"/>
          </ac:spMkLst>
        </pc:spChg>
      </pc:sldChg>
      <pc:sldChg chg="modSp del mod">
        <pc:chgData name="Fraser Smith" userId="ae67f3ce-7b5c-4ccc-91e3-082165c4b9c4" providerId="ADAL" clId="{662D7D05-AB8A-4141-88E7-64F906170135}" dt="2024-03-07T10:41:28.722" v="11395" actId="47"/>
        <pc:sldMkLst>
          <pc:docMk/>
          <pc:sldMk cId="153881326" sldId="482"/>
        </pc:sldMkLst>
        <pc:spChg chg="mod">
          <ac:chgData name="Fraser Smith" userId="ae67f3ce-7b5c-4ccc-91e3-082165c4b9c4" providerId="ADAL" clId="{662D7D05-AB8A-4141-88E7-64F906170135}" dt="2024-03-04T17:56:10.841" v="3916" actId="1035"/>
          <ac:spMkLst>
            <pc:docMk/>
            <pc:sldMk cId="153881326" sldId="482"/>
            <ac:spMk id="2" creationId="{2CEADAC4-6B8B-1169-2E29-DD136143ADBA}"/>
          </ac:spMkLst>
        </pc:spChg>
        <pc:spChg chg="mod">
          <ac:chgData name="Fraser Smith" userId="ae67f3ce-7b5c-4ccc-91e3-082165c4b9c4" providerId="ADAL" clId="{662D7D05-AB8A-4141-88E7-64F906170135}" dt="2024-03-07T10:41:05.509" v="11389" actId="1076"/>
          <ac:spMkLst>
            <pc:docMk/>
            <pc:sldMk cId="153881326" sldId="482"/>
            <ac:spMk id="5" creationId="{00000000-0000-0000-0000-000000000000}"/>
          </ac:spMkLst>
        </pc:spChg>
        <pc:spChg chg="mod">
          <ac:chgData name="Fraser Smith" userId="ae67f3ce-7b5c-4ccc-91e3-082165c4b9c4" providerId="ADAL" clId="{662D7D05-AB8A-4141-88E7-64F906170135}" dt="2024-03-05T17:02:27.196" v="9517" actId="404"/>
          <ac:spMkLst>
            <pc:docMk/>
            <pc:sldMk cId="153881326" sldId="482"/>
            <ac:spMk id="6" creationId="{00000000-0000-0000-0000-000000000000}"/>
          </ac:spMkLst>
        </pc:spChg>
      </pc:sldChg>
      <pc:sldChg chg="modSp mod">
        <pc:chgData name="Fraser Smith" userId="ae67f3ce-7b5c-4ccc-91e3-082165c4b9c4" providerId="ADAL" clId="{662D7D05-AB8A-4141-88E7-64F906170135}" dt="2024-03-07T10:44:08.323" v="11441"/>
        <pc:sldMkLst>
          <pc:docMk/>
          <pc:sldMk cId="3927436612" sldId="483"/>
        </pc:sldMkLst>
        <pc:spChg chg="mod">
          <ac:chgData name="Fraser Smith" userId="ae67f3ce-7b5c-4ccc-91e3-082165c4b9c4" providerId="ADAL" clId="{662D7D05-AB8A-4141-88E7-64F906170135}" dt="2024-03-07T10:44:08.323" v="11441"/>
          <ac:spMkLst>
            <pc:docMk/>
            <pc:sldMk cId="3927436612" sldId="483"/>
            <ac:spMk id="2" creationId="{82BFA13D-23EF-A667-E17D-F50A99FDF713}"/>
          </ac:spMkLst>
        </pc:spChg>
        <pc:spChg chg="mod">
          <ac:chgData name="Fraser Smith" userId="ae67f3ce-7b5c-4ccc-91e3-082165c4b9c4" providerId="ADAL" clId="{662D7D05-AB8A-4141-88E7-64F906170135}" dt="2024-03-05T18:18:46.378" v="10294" actId="20577"/>
          <ac:spMkLst>
            <pc:docMk/>
            <pc:sldMk cId="3927436612" sldId="483"/>
            <ac:spMk id="3" creationId="{00000000-0000-0000-0000-000000000000}"/>
          </ac:spMkLst>
        </pc:spChg>
      </pc:sldChg>
      <pc:sldChg chg="modSp add del mod">
        <pc:chgData name="Fraser Smith" userId="ae67f3ce-7b5c-4ccc-91e3-082165c4b9c4" providerId="ADAL" clId="{662D7D05-AB8A-4141-88E7-64F906170135}" dt="2024-02-26T09:00:25.163" v="372" actId="47"/>
        <pc:sldMkLst>
          <pc:docMk/>
          <pc:sldMk cId="701865530" sldId="495"/>
        </pc:sldMkLst>
        <pc:spChg chg="mod">
          <ac:chgData name="Fraser Smith" userId="ae67f3ce-7b5c-4ccc-91e3-082165c4b9c4" providerId="ADAL" clId="{662D7D05-AB8A-4141-88E7-64F906170135}" dt="2024-01-24T16:01:27.931" v="1" actId="20577"/>
          <ac:spMkLst>
            <pc:docMk/>
            <pc:sldMk cId="701865530" sldId="495"/>
            <ac:spMk id="8" creationId="{5ECD763D-67A9-5B42-8B5A-B09CE49CAB7E}"/>
          </ac:spMkLst>
        </pc:spChg>
      </pc:sldChg>
      <pc:sldChg chg="addSp delSp modSp mod ord">
        <pc:chgData name="Fraser Smith" userId="ae67f3ce-7b5c-4ccc-91e3-082165c4b9c4" providerId="ADAL" clId="{662D7D05-AB8A-4141-88E7-64F906170135}" dt="2024-03-07T10:39:05.490" v="11363" actId="1076"/>
        <pc:sldMkLst>
          <pc:docMk/>
          <pc:sldMk cId="2146565520" sldId="498"/>
        </pc:sldMkLst>
        <pc:spChg chg="add mod">
          <ac:chgData name="Fraser Smith" userId="ae67f3ce-7b5c-4ccc-91e3-082165c4b9c4" providerId="ADAL" clId="{662D7D05-AB8A-4141-88E7-64F906170135}" dt="2024-03-05T10:11:39.866" v="5244" actId="2711"/>
          <ac:spMkLst>
            <pc:docMk/>
            <pc:sldMk cId="2146565520" sldId="498"/>
            <ac:spMk id="3" creationId="{075D3B4F-F3C2-1E37-449A-7C59BF3E1866}"/>
          </ac:spMkLst>
        </pc:spChg>
        <pc:spChg chg="mod">
          <ac:chgData name="Fraser Smith" userId="ae67f3ce-7b5c-4ccc-91e3-082165c4b9c4" providerId="ADAL" clId="{662D7D05-AB8A-4141-88E7-64F906170135}" dt="2024-03-05T17:28:18.555" v="9734" actId="403"/>
          <ac:spMkLst>
            <pc:docMk/>
            <pc:sldMk cId="2146565520" sldId="498"/>
            <ac:spMk id="4" creationId="{958A0046-EACB-F041-9665-6EC638595689}"/>
          </ac:spMkLst>
        </pc:spChg>
        <pc:spChg chg="mod">
          <ac:chgData name="Fraser Smith" userId="ae67f3ce-7b5c-4ccc-91e3-082165c4b9c4" providerId="ADAL" clId="{662D7D05-AB8A-4141-88E7-64F906170135}" dt="2024-03-07T10:39:05.490" v="11363" actId="1076"/>
          <ac:spMkLst>
            <pc:docMk/>
            <pc:sldMk cId="2146565520" sldId="498"/>
            <ac:spMk id="6" creationId="{3AEC4632-B69E-2B46-9A0F-8FDC9B2894B8}"/>
          </ac:spMkLst>
        </pc:spChg>
        <pc:picChg chg="del mod">
          <ac:chgData name="Fraser Smith" userId="ae67f3ce-7b5c-4ccc-91e3-082165c4b9c4" providerId="ADAL" clId="{662D7D05-AB8A-4141-88E7-64F906170135}" dt="2024-02-26T09:19:55.886" v="481" actId="478"/>
          <ac:picMkLst>
            <pc:docMk/>
            <pc:sldMk cId="2146565520" sldId="498"/>
            <ac:picMk id="2" creationId="{DDF60ACC-DE9A-E785-9812-7845C9589A05}"/>
          </ac:picMkLst>
        </pc:picChg>
        <pc:picChg chg="mod">
          <ac:chgData name="Fraser Smith" userId="ae67f3ce-7b5c-4ccc-91e3-082165c4b9c4" providerId="ADAL" clId="{662D7D05-AB8A-4141-88E7-64F906170135}" dt="2024-03-05T17:27:36.556" v="9724" actId="1076"/>
          <ac:picMkLst>
            <pc:docMk/>
            <pc:sldMk cId="2146565520" sldId="498"/>
            <ac:picMk id="5" creationId="{2CD8E0C5-8F04-1B49-995C-B3819F1FE7B4}"/>
          </ac:picMkLst>
        </pc:picChg>
      </pc:sldChg>
      <pc:sldChg chg="modSp mod ord modNotesTx">
        <pc:chgData name="Fraser Smith" userId="ae67f3ce-7b5c-4ccc-91e3-082165c4b9c4" providerId="ADAL" clId="{662D7D05-AB8A-4141-88E7-64F906170135}" dt="2024-03-07T10:37:28.692" v="11350" actId="2711"/>
        <pc:sldMkLst>
          <pc:docMk/>
          <pc:sldMk cId="576617176" sldId="499"/>
        </pc:sldMkLst>
        <pc:spChg chg="mod">
          <ac:chgData name="Fraser Smith" userId="ae67f3ce-7b5c-4ccc-91e3-082165c4b9c4" providerId="ADAL" clId="{662D7D05-AB8A-4141-88E7-64F906170135}" dt="2024-03-07T10:37:28.692" v="11350" actId="2711"/>
          <ac:spMkLst>
            <pc:docMk/>
            <pc:sldMk cId="576617176" sldId="499"/>
            <ac:spMk id="2" creationId="{5F52FB6D-5285-C1E9-4DFB-C7BB64542CB1}"/>
          </ac:spMkLst>
        </pc:spChg>
        <pc:picChg chg="mod">
          <ac:chgData name="Fraser Smith" userId="ae67f3ce-7b5c-4ccc-91e3-082165c4b9c4" providerId="ADAL" clId="{662D7D05-AB8A-4141-88E7-64F906170135}" dt="2024-03-05T10:00:20.345" v="5196" actId="1076"/>
          <ac:picMkLst>
            <pc:docMk/>
            <pc:sldMk cId="576617176" sldId="499"/>
            <ac:picMk id="5" creationId="{5D6C0248-4262-8843-923D-50D812244D2F}"/>
          </ac:picMkLst>
        </pc:picChg>
      </pc:sldChg>
      <pc:sldChg chg="modSp del mod">
        <pc:chgData name="Fraser Smith" userId="ae67f3ce-7b5c-4ccc-91e3-082165c4b9c4" providerId="ADAL" clId="{662D7D05-AB8A-4141-88E7-64F906170135}" dt="2024-03-04T15:49:36.497" v="3659" actId="47"/>
        <pc:sldMkLst>
          <pc:docMk/>
          <pc:sldMk cId="1397840761" sldId="500"/>
        </pc:sldMkLst>
        <pc:spChg chg="mod">
          <ac:chgData name="Fraser Smith" userId="ae67f3ce-7b5c-4ccc-91e3-082165c4b9c4" providerId="ADAL" clId="{662D7D05-AB8A-4141-88E7-64F906170135}" dt="2024-02-26T09:18:47.315" v="462"/>
          <ac:spMkLst>
            <pc:docMk/>
            <pc:sldMk cId="1397840761" sldId="500"/>
            <ac:spMk id="3" creationId="{A9D94760-AF0D-E909-92A2-86DBF00C35F9}"/>
          </ac:spMkLst>
        </pc:spChg>
      </pc:sldChg>
      <pc:sldChg chg="del">
        <pc:chgData name="Fraser Smith" userId="ae67f3ce-7b5c-4ccc-91e3-082165c4b9c4" providerId="ADAL" clId="{662D7D05-AB8A-4141-88E7-64F906170135}" dt="2024-01-24T16:01:47.215" v="3" actId="47"/>
        <pc:sldMkLst>
          <pc:docMk/>
          <pc:sldMk cId="443725890" sldId="513"/>
        </pc:sldMkLst>
      </pc:sldChg>
      <pc:sldChg chg="addSp modSp mod ord modNotesTx">
        <pc:chgData name="Fraser Smith" userId="ae67f3ce-7b5c-4ccc-91e3-082165c4b9c4" providerId="ADAL" clId="{662D7D05-AB8A-4141-88E7-64F906170135}" dt="2024-03-07T16:55:35.832" v="11812" actId="20577"/>
        <pc:sldMkLst>
          <pc:docMk/>
          <pc:sldMk cId="2382099356" sldId="516"/>
        </pc:sldMkLst>
        <pc:spChg chg="mod">
          <ac:chgData name="Fraser Smith" userId="ae67f3ce-7b5c-4ccc-91e3-082165c4b9c4" providerId="ADAL" clId="{662D7D05-AB8A-4141-88E7-64F906170135}" dt="2024-03-04T14:22:09.115" v="2932" actId="1076"/>
          <ac:spMkLst>
            <pc:docMk/>
            <pc:sldMk cId="2382099356" sldId="516"/>
            <ac:spMk id="3" creationId="{00000000-0000-0000-0000-000000000000}"/>
          </ac:spMkLst>
        </pc:spChg>
        <pc:spChg chg="mod">
          <ac:chgData name="Fraser Smith" userId="ae67f3ce-7b5c-4ccc-91e3-082165c4b9c4" providerId="ADAL" clId="{662D7D05-AB8A-4141-88E7-64F906170135}" dt="2024-03-04T14:15:28.426" v="2861" actId="27636"/>
          <ac:spMkLst>
            <pc:docMk/>
            <pc:sldMk cId="2382099356" sldId="516"/>
            <ac:spMk id="4" creationId="{7BF49510-ECA1-9A2B-E0E2-803DF7D43D90}"/>
          </ac:spMkLst>
        </pc:spChg>
        <pc:spChg chg="add mod">
          <ac:chgData name="Fraser Smith" userId="ae67f3ce-7b5c-4ccc-91e3-082165c4b9c4" providerId="ADAL" clId="{662D7D05-AB8A-4141-88E7-64F906170135}" dt="2024-03-07T16:55:35.832" v="11812" actId="20577"/>
          <ac:spMkLst>
            <pc:docMk/>
            <pc:sldMk cId="2382099356" sldId="516"/>
            <ac:spMk id="5" creationId="{21B30B10-98C6-8F2F-D60D-6B33C4AA0D87}"/>
          </ac:spMkLst>
        </pc:spChg>
        <pc:spChg chg="mod">
          <ac:chgData name="Fraser Smith" userId="ae67f3ce-7b5c-4ccc-91e3-082165c4b9c4" providerId="ADAL" clId="{662D7D05-AB8A-4141-88E7-64F906170135}" dt="2024-03-04T14:24:25.862" v="2979" actId="2711"/>
          <ac:spMkLst>
            <pc:docMk/>
            <pc:sldMk cId="2382099356" sldId="516"/>
            <ac:spMk id="6" creationId="{7B31458E-276B-DE4F-5DF2-FEBEAAC946B0}"/>
          </ac:spMkLst>
        </pc:spChg>
        <pc:spChg chg="add mod">
          <ac:chgData name="Fraser Smith" userId="ae67f3ce-7b5c-4ccc-91e3-082165c4b9c4" providerId="ADAL" clId="{662D7D05-AB8A-4141-88E7-64F906170135}" dt="2024-03-05T14:58:54.133" v="7768" actId="767"/>
          <ac:spMkLst>
            <pc:docMk/>
            <pc:sldMk cId="2382099356" sldId="516"/>
            <ac:spMk id="7" creationId="{2646A43E-365E-B5B6-4F6B-660AF66EA854}"/>
          </ac:spMkLst>
        </pc:spChg>
        <pc:graphicFrameChg chg="add mod">
          <ac:chgData name="Fraser Smith" userId="ae67f3ce-7b5c-4ccc-91e3-082165c4b9c4" providerId="ADAL" clId="{662D7D05-AB8A-4141-88E7-64F906170135}" dt="2024-01-24T16:06:27.411" v="307"/>
          <ac:graphicFrameMkLst>
            <pc:docMk/>
            <pc:sldMk cId="2382099356" sldId="516"/>
            <ac:graphicFrameMk id="2" creationId="{2646CF9B-5386-5F88-BED1-566D9E3C207D}"/>
          </ac:graphicFrameMkLst>
        </pc:graphicFrameChg>
        <pc:graphicFrameChg chg="add mod">
          <ac:chgData name="Fraser Smith" userId="ae67f3ce-7b5c-4ccc-91e3-082165c4b9c4" providerId="ADAL" clId="{662D7D05-AB8A-4141-88E7-64F906170135}" dt="2024-01-24T16:06:43.681" v="315"/>
          <ac:graphicFrameMkLst>
            <pc:docMk/>
            <pc:sldMk cId="2382099356" sldId="516"/>
            <ac:graphicFrameMk id="5" creationId="{4B6067DD-BF71-2C6B-FB99-21C9825D15F0}"/>
          </ac:graphicFrameMkLst>
        </pc:graphicFrameChg>
      </pc:sldChg>
      <pc:sldChg chg="modSp mod ord modNotesTx">
        <pc:chgData name="Fraser Smith" userId="ae67f3ce-7b5c-4ccc-91e3-082165c4b9c4" providerId="ADAL" clId="{662D7D05-AB8A-4141-88E7-64F906170135}" dt="2024-03-07T10:36:20.257" v="11338" actId="1076"/>
        <pc:sldMkLst>
          <pc:docMk/>
          <pc:sldMk cId="2584127849" sldId="518"/>
        </pc:sldMkLst>
        <pc:spChg chg="mod">
          <ac:chgData name="Fraser Smith" userId="ae67f3ce-7b5c-4ccc-91e3-082165c4b9c4" providerId="ADAL" clId="{662D7D05-AB8A-4141-88E7-64F906170135}" dt="2024-03-07T10:36:20.257" v="11338" actId="1076"/>
          <ac:spMkLst>
            <pc:docMk/>
            <pc:sldMk cId="2584127849" sldId="518"/>
            <ac:spMk id="2" creationId="{00000000-0000-0000-0000-000000000000}"/>
          </ac:spMkLst>
        </pc:spChg>
        <pc:spChg chg="mod">
          <ac:chgData name="Fraser Smith" userId="ae67f3ce-7b5c-4ccc-91e3-082165c4b9c4" providerId="ADAL" clId="{662D7D05-AB8A-4141-88E7-64F906170135}" dt="2024-03-07T10:30:29.409" v="11272" actId="20577"/>
          <ac:spMkLst>
            <pc:docMk/>
            <pc:sldMk cId="2584127849" sldId="518"/>
            <ac:spMk id="3" creationId="{00000000-0000-0000-0000-000000000000}"/>
          </ac:spMkLst>
        </pc:spChg>
        <pc:spChg chg="mod">
          <ac:chgData name="Fraser Smith" userId="ae67f3ce-7b5c-4ccc-91e3-082165c4b9c4" providerId="ADAL" clId="{662D7D05-AB8A-4141-88E7-64F906170135}" dt="2024-03-04T18:00:38.223" v="4212" actId="1035"/>
          <ac:spMkLst>
            <pc:docMk/>
            <pc:sldMk cId="2584127849" sldId="518"/>
            <ac:spMk id="4" creationId="{4921DCC8-D91A-EFB5-E359-9238722C90C1}"/>
          </ac:spMkLst>
        </pc:spChg>
        <pc:picChg chg="mod">
          <ac:chgData name="Fraser Smith" userId="ae67f3ce-7b5c-4ccc-91e3-082165c4b9c4" providerId="ADAL" clId="{662D7D05-AB8A-4141-88E7-64F906170135}" dt="2024-03-04T18:00:57.493" v="4219" actId="1076"/>
          <ac:picMkLst>
            <pc:docMk/>
            <pc:sldMk cId="2584127849" sldId="518"/>
            <ac:picMk id="5" creationId="{A6DA24B6-A01D-AE4B-B054-241335A72D73}"/>
          </ac:picMkLst>
        </pc:picChg>
      </pc:sldChg>
      <pc:sldChg chg="modSp del mod modNotesTx">
        <pc:chgData name="Fraser Smith" userId="ae67f3ce-7b5c-4ccc-91e3-082165c4b9c4" providerId="ADAL" clId="{662D7D05-AB8A-4141-88E7-64F906170135}" dt="2024-03-05T14:45:21.879" v="7558" actId="47"/>
        <pc:sldMkLst>
          <pc:docMk/>
          <pc:sldMk cId="3802666757" sldId="519"/>
        </pc:sldMkLst>
        <pc:spChg chg="mod">
          <ac:chgData name="Fraser Smith" userId="ae67f3ce-7b5c-4ccc-91e3-082165c4b9c4" providerId="ADAL" clId="{662D7D05-AB8A-4141-88E7-64F906170135}" dt="2024-02-26T09:19:29.476" v="475"/>
          <ac:spMkLst>
            <pc:docMk/>
            <pc:sldMk cId="3802666757" sldId="519"/>
            <ac:spMk id="3" creationId="{00000000-0000-0000-0000-000000000000}"/>
          </ac:spMkLst>
        </pc:spChg>
      </pc:sldChg>
      <pc:sldChg chg="new del">
        <pc:chgData name="Fraser Smith" userId="ae67f3ce-7b5c-4ccc-91e3-082165c4b9c4" providerId="ADAL" clId="{662D7D05-AB8A-4141-88E7-64F906170135}" dt="2024-01-24T16:11:04.242" v="353" actId="680"/>
        <pc:sldMkLst>
          <pc:docMk/>
          <pc:sldMk cId="3822730870" sldId="520"/>
        </pc:sldMkLst>
      </pc:sldChg>
      <pc:sldChg chg="modSp new del mod">
        <pc:chgData name="Fraser Smith" userId="ae67f3ce-7b5c-4ccc-91e3-082165c4b9c4" providerId="ADAL" clId="{662D7D05-AB8A-4141-88E7-64F906170135}" dt="2024-03-04T09:06:08.340" v="791" actId="47"/>
        <pc:sldMkLst>
          <pc:docMk/>
          <pc:sldMk cId="4127493737" sldId="520"/>
        </pc:sldMkLst>
        <pc:spChg chg="mod">
          <ac:chgData name="Fraser Smith" userId="ae67f3ce-7b5c-4ccc-91e3-082165c4b9c4" providerId="ADAL" clId="{662D7D05-AB8A-4141-88E7-64F906170135}" dt="2024-02-26T12:23:44.069" v="526" actId="20577"/>
          <ac:spMkLst>
            <pc:docMk/>
            <pc:sldMk cId="4127493737" sldId="520"/>
            <ac:spMk id="2" creationId="{79546DDD-D053-C905-A74C-386D4B451347}"/>
          </ac:spMkLst>
        </pc:spChg>
      </pc:sldChg>
      <pc:sldChg chg="modSp new del mod">
        <pc:chgData name="Fraser Smith" userId="ae67f3ce-7b5c-4ccc-91e3-082165c4b9c4" providerId="ADAL" clId="{662D7D05-AB8A-4141-88E7-64F906170135}" dt="2024-03-04T14:42:48.274" v="3371" actId="47"/>
        <pc:sldMkLst>
          <pc:docMk/>
          <pc:sldMk cId="719721825" sldId="521"/>
        </pc:sldMkLst>
        <pc:spChg chg="mod">
          <ac:chgData name="Fraser Smith" userId="ae67f3ce-7b5c-4ccc-91e3-082165c4b9c4" providerId="ADAL" clId="{662D7D05-AB8A-4141-88E7-64F906170135}" dt="2024-03-04T08:47:28.506" v="785" actId="20577"/>
          <ac:spMkLst>
            <pc:docMk/>
            <pc:sldMk cId="719721825" sldId="521"/>
            <ac:spMk id="2" creationId="{6461755A-653A-7E1E-827B-DD00F7594717}"/>
          </ac:spMkLst>
        </pc:spChg>
      </pc:sldChg>
      <pc:sldChg chg="add del">
        <pc:chgData name="Fraser Smith" userId="ae67f3ce-7b5c-4ccc-91e3-082165c4b9c4" providerId="ADAL" clId="{662D7D05-AB8A-4141-88E7-64F906170135}" dt="2024-03-04T14:42:45.928" v="3370" actId="47"/>
        <pc:sldMkLst>
          <pc:docMk/>
          <pc:sldMk cId="458842930" sldId="522"/>
        </pc:sldMkLst>
      </pc:sldChg>
      <pc:sldChg chg="modSp add del mod">
        <pc:chgData name="Fraser Smith" userId="ae67f3ce-7b5c-4ccc-91e3-082165c4b9c4" providerId="ADAL" clId="{662D7D05-AB8A-4141-88E7-64F906170135}" dt="2024-03-04T17:54:34.864" v="3890" actId="47"/>
        <pc:sldMkLst>
          <pc:docMk/>
          <pc:sldMk cId="2082115614" sldId="523"/>
        </pc:sldMkLst>
        <pc:spChg chg="mod">
          <ac:chgData name="Fraser Smith" userId="ae67f3ce-7b5c-4ccc-91e3-082165c4b9c4" providerId="ADAL" clId="{662D7D05-AB8A-4141-88E7-64F906170135}" dt="2024-03-04T14:42:36.464" v="3369" actId="113"/>
          <ac:spMkLst>
            <pc:docMk/>
            <pc:sldMk cId="2082115614" sldId="523"/>
            <ac:spMk id="2" creationId="{8AA05979-FCD5-2435-16A6-9FBEFE9AEBA6}"/>
          </ac:spMkLst>
        </pc:spChg>
      </pc:sldChg>
      <pc:sldChg chg="add del">
        <pc:chgData name="Fraser Smith" userId="ae67f3ce-7b5c-4ccc-91e3-082165c4b9c4" providerId="ADAL" clId="{662D7D05-AB8A-4141-88E7-64F906170135}" dt="2024-03-04T14:42:51.759" v="3372" actId="47"/>
        <pc:sldMkLst>
          <pc:docMk/>
          <pc:sldMk cId="2445410294" sldId="524"/>
        </pc:sldMkLst>
      </pc:sldChg>
      <pc:sldChg chg="modSp add del mod">
        <pc:chgData name="Fraser Smith" userId="ae67f3ce-7b5c-4ccc-91e3-082165c4b9c4" providerId="ADAL" clId="{662D7D05-AB8A-4141-88E7-64F906170135}" dt="2024-03-04T14:42:53.798" v="3373" actId="47"/>
        <pc:sldMkLst>
          <pc:docMk/>
          <pc:sldMk cId="4249909704" sldId="525"/>
        </pc:sldMkLst>
        <pc:spChg chg="mod">
          <ac:chgData name="Fraser Smith" userId="ae67f3ce-7b5c-4ccc-91e3-082165c4b9c4" providerId="ADAL" clId="{662D7D05-AB8A-4141-88E7-64F906170135}" dt="2024-03-04T09:06:02.430" v="790" actId="1076"/>
          <ac:spMkLst>
            <pc:docMk/>
            <pc:sldMk cId="4249909704" sldId="525"/>
            <ac:spMk id="2" creationId="{21304680-8907-8368-A6DE-90142341765D}"/>
          </ac:spMkLst>
        </pc:spChg>
      </pc:sldChg>
      <pc:sldChg chg="addSp modSp new del mod">
        <pc:chgData name="Fraser Smith" userId="ae67f3ce-7b5c-4ccc-91e3-082165c4b9c4" providerId="ADAL" clId="{662D7D05-AB8A-4141-88E7-64F906170135}" dt="2024-03-05T14:45:15.110" v="7557" actId="47"/>
        <pc:sldMkLst>
          <pc:docMk/>
          <pc:sldMk cId="2255924870" sldId="526"/>
        </pc:sldMkLst>
        <pc:spChg chg="mod">
          <ac:chgData name="Fraser Smith" userId="ae67f3ce-7b5c-4ccc-91e3-082165c4b9c4" providerId="ADAL" clId="{662D7D05-AB8A-4141-88E7-64F906170135}" dt="2024-03-05T14:45:04.712" v="7556" actId="21"/>
          <ac:spMkLst>
            <pc:docMk/>
            <pc:sldMk cId="2255924870" sldId="526"/>
            <ac:spMk id="2" creationId="{E2DBDCEE-235F-7753-7F10-24BB71E1DBC8}"/>
          </ac:spMkLst>
        </pc:spChg>
        <pc:spChg chg="add mod">
          <ac:chgData name="Fraser Smith" userId="ae67f3ce-7b5c-4ccc-91e3-082165c4b9c4" providerId="ADAL" clId="{662D7D05-AB8A-4141-88E7-64F906170135}" dt="2024-03-04T17:48:36.843" v="3825"/>
          <ac:spMkLst>
            <pc:docMk/>
            <pc:sldMk cId="2255924870" sldId="526"/>
            <ac:spMk id="3" creationId="{92A2C0CA-3902-EE8C-BABD-271BF82CAE3B}"/>
          </ac:spMkLst>
        </pc:spChg>
      </pc:sldChg>
      <pc:sldChg chg="addSp modSp new mod ord modNotesTx">
        <pc:chgData name="Fraser Smith" userId="ae67f3ce-7b5c-4ccc-91e3-082165c4b9c4" providerId="ADAL" clId="{662D7D05-AB8A-4141-88E7-64F906170135}" dt="2024-03-05T16:29:01.127" v="8433" actId="20577"/>
        <pc:sldMkLst>
          <pc:docMk/>
          <pc:sldMk cId="2424838166" sldId="527"/>
        </pc:sldMkLst>
        <pc:spChg chg="mod">
          <ac:chgData name="Fraser Smith" userId="ae67f3ce-7b5c-4ccc-91e3-082165c4b9c4" providerId="ADAL" clId="{662D7D05-AB8A-4141-88E7-64F906170135}" dt="2024-03-05T12:53:37.114" v="7026" actId="122"/>
          <ac:spMkLst>
            <pc:docMk/>
            <pc:sldMk cId="2424838166" sldId="527"/>
            <ac:spMk id="2" creationId="{217DA6B8-2314-AA1F-2450-994545A28867}"/>
          </ac:spMkLst>
        </pc:spChg>
        <pc:spChg chg="add mod">
          <ac:chgData name="Fraser Smith" userId="ae67f3ce-7b5c-4ccc-91e3-082165c4b9c4" providerId="ADAL" clId="{662D7D05-AB8A-4141-88E7-64F906170135}" dt="2024-03-05T10:09:54.115" v="5216"/>
          <ac:spMkLst>
            <pc:docMk/>
            <pc:sldMk cId="2424838166" sldId="527"/>
            <ac:spMk id="3" creationId="{BF94D86B-78C5-32B4-1638-DFE483AB067F}"/>
          </ac:spMkLst>
        </pc:spChg>
      </pc:sldChg>
      <pc:sldChg chg="addSp modSp new mod ord modNotesTx">
        <pc:chgData name="Fraser Smith" userId="ae67f3ce-7b5c-4ccc-91e3-082165c4b9c4" providerId="ADAL" clId="{662D7D05-AB8A-4141-88E7-64F906170135}" dt="2024-03-07T10:33:10.600" v="11322" actId="403"/>
        <pc:sldMkLst>
          <pc:docMk/>
          <pc:sldMk cId="415718009" sldId="528"/>
        </pc:sldMkLst>
        <pc:spChg chg="mod">
          <ac:chgData name="Fraser Smith" userId="ae67f3ce-7b5c-4ccc-91e3-082165c4b9c4" providerId="ADAL" clId="{662D7D05-AB8A-4141-88E7-64F906170135}" dt="2024-03-07T10:33:10.600" v="11322" actId="403"/>
          <ac:spMkLst>
            <pc:docMk/>
            <pc:sldMk cId="415718009" sldId="528"/>
            <ac:spMk id="2" creationId="{638AF3E4-4743-8D30-F440-FCBE81F527DD}"/>
          </ac:spMkLst>
        </pc:spChg>
        <pc:spChg chg="add mod">
          <ac:chgData name="Fraser Smith" userId="ae67f3ce-7b5c-4ccc-91e3-082165c4b9c4" providerId="ADAL" clId="{662D7D05-AB8A-4141-88E7-64F906170135}" dt="2024-03-05T10:09:56.945" v="5217"/>
          <ac:spMkLst>
            <pc:docMk/>
            <pc:sldMk cId="415718009" sldId="528"/>
            <ac:spMk id="3" creationId="{6EFD43FE-9B7B-5DB2-979F-51BA4C68D2FA}"/>
          </ac:spMkLst>
        </pc:spChg>
      </pc:sldChg>
      <pc:sldChg chg="addSp modSp add del mod ord modNotesTx">
        <pc:chgData name="Fraser Smith" userId="ae67f3ce-7b5c-4ccc-91e3-082165c4b9c4" providerId="ADAL" clId="{662D7D05-AB8A-4141-88E7-64F906170135}" dt="2024-03-07T16:55:53.941" v="11818" actId="20577"/>
        <pc:sldMkLst>
          <pc:docMk/>
          <pc:sldMk cId="8099771" sldId="529"/>
        </pc:sldMkLst>
        <pc:spChg chg="add mod">
          <ac:chgData name="Fraser Smith" userId="ae67f3ce-7b5c-4ccc-91e3-082165c4b9c4" providerId="ADAL" clId="{662D7D05-AB8A-4141-88E7-64F906170135}" dt="2024-03-07T16:55:53.941" v="11818" actId="20577"/>
          <ac:spMkLst>
            <pc:docMk/>
            <pc:sldMk cId="8099771" sldId="529"/>
            <ac:spMk id="2" creationId="{CA604476-B42C-841D-FB3B-3F0A25C3B7C4}"/>
          </ac:spMkLst>
        </pc:spChg>
        <pc:spChg chg="mod">
          <ac:chgData name="Fraser Smith" userId="ae67f3ce-7b5c-4ccc-91e3-082165c4b9c4" providerId="ADAL" clId="{662D7D05-AB8A-4141-88E7-64F906170135}" dt="2024-03-04T14:21:43.465" v="2924" actId="14100"/>
          <ac:spMkLst>
            <pc:docMk/>
            <pc:sldMk cId="8099771" sldId="529"/>
            <ac:spMk id="3" creationId="{8AACB0B0-1C7D-B981-61CD-191DE4098E7D}"/>
          </ac:spMkLst>
        </pc:spChg>
        <pc:spChg chg="mod">
          <ac:chgData name="Fraser Smith" userId="ae67f3ce-7b5c-4ccc-91e3-082165c4b9c4" providerId="ADAL" clId="{662D7D05-AB8A-4141-88E7-64F906170135}" dt="2024-03-04T14:14:14.728" v="2851" actId="27636"/>
          <ac:spMkLst>
            <pc:docMk/>
            <pc:sldMk cId="8099771" sldId="529"/>
            <ac:spMk id="4" creationId="{DCC3F3E0-C8A9-291E-F183-90B596757E2B}"/>
          </ac:spMkLst>
        </pc:spChg>
        <pc:spChg chg="mod">
          <ac:chgData name="Fraser Smith" userId="ae67f3ce-7b5c-4ccc-91e3-082165c4b9c4" providerId="ADAL" clId="{662D7D05-AB8A-4141-88E7-64F906170135}" dt="2024-03-05T10:10:03.389" v="5220" actId="2711"/>
          <ac:spMkLst>
            <pc:docMk/>
            <pc:sldMk cId="8099771" sldId="529"/>
            <ac:spMk id="6" creationId="{55248D0C-C02A-563C-B5F2-E7FE0BFE39C7}"/>
          </ac:spMkLst>
        </pc:spChg>
      </pc:sldChg>
      <pc:sldChg chg="new del">
        <pc:chgData name="Fraser Smith" userId="ae67f3ce-7b5c-4ccc-91e3-082165c4b9c4" providerId="ADAL" clId="{662D7D05-AB8A-4141-88E7-64F906170135}" dt="2024-03-04T09:30:56.191" v="2497" actId="47"/>
        <pc:sldMkLst>
          <pc:docMk/>
          <pc:sldMk cId="1441273571" sldId="530"/>
        </pc:sldMkLst>
      </pc:sldChg>
      <pc:sldChg chg="new del">
        <pc:chgData name="Fraser Smith" userId="ae67f3ce-7b5c-4ccc-91e3-082165c4b9c4" providerId="ADAL" clId="{662D7D05-AB8A-4141-88E7-64F906170135}" dt="2024-03-04T14:28:25.499" v="3131" actId="47"/>
        <pc:sldMkLst>
          <pc:docMk/>
          <pc:sldMk cId="3824761157" sldId="530"/>
        </pc:sldMkLst>
      </pc:sldChg>
      <pc:sldChg chg="modSp new del mod">
        <pc:chgData name="Fraser Smith" userId="ae67f3ce-7b5c-4ccc-91e3-082165c4b9c4" providerId="ADAL" clId="{662D7D05-AB8A-4141-88E7-64F906170135}" dt="2024-03-04T09:36:55.259" v="2549" actId="47"/>
        <pc:sldMkLst>
          <pc:docMk/>
          <pc:sldMk cId="3629266360" sldId="531"/>
        </pc:sldMkLst>
        <pc:spChg chg="mod">
          <ac:chgData name="Fraser Smith" userId="ae67f3ce-7b5c-4ccc-91e3-082165c4b9c4" providerId="ADAL" clId="{662D7D05-AB8A-4141-88E7-64F906170135}" dt="2024-03-04T09:33:43.160" v="2509" actId="1076"/>
          <ac:spMkLst>
            <pc:docMk/>
            <pc:sldMk cId="3629266360" sldId="531"/>
            <ac:spMk id="2" creationId="{F87A241A-73E4-0753-5321-8C6A4E479EAC}"/>
          </ac:spMkLst>
        </pc:spChg>
      </pc:sldChg>
      <pc:sldChg chg="new del">
        <pc:chgData name="Fraser Smith" userId="ae67f3ce-7b5c-4ccc-91e3-082165c4b9c4" providerId="ADAL" clId="{662D7D05-AB8A-4141-88E7-64F906170135}" dt="2024-03-04T09:35:31.325" v="2517" actId="47"/>
        <pc:sldMkLst>
          <pc:docMk/>
          <pc:sldMk cId="665176108" sldId="532"/>
        </pc:sldMkLst>
      </pc:sldChg>
      <pc:sldChg chg="new del">
        <pc:chgData name="Fraser Smith" userId="ae67f3ce-7b5c-4ccc-91e3-082165c4b9c4" providerId="ADAL" clId="{662D7D05-AB8A-4141-88E7-64F906170135}" dt="2024-03-04T09:35:32.720" v="2518" actId="47"/>
        <pc:sldMkLst>
          <pc:docMk/>
          <pc:sldMk cId="1643213412" sldId="533"/>
        </pc:sldMkLst>
      </pc:sldChg>
      <pc:sldChg chg="addSp delSp modSp new mod addCm delCm modNotesTx">
        <pc:chgData name="Fraser Smith" userId="ae67f3ce-7b5c-4ccc-91e3-082165c4b9c4" providerId="ADAL" clId="{662D7D05-AB8A-4141-88E7-64F906170135}" dt="2024-03-07T10:33:21.447" v="11323" actId="403"/>
        <pc:sldMkLst>
          <pc:docMk/>
          <pc:sldMk cId="498921735" sldId="534"/>
        </pc:sldMkLst>
        <pc:spChg chg="mod">
          <ac:chgData name="Fraser Smith" userId="ae67f3ce-7b5c-4ccc-91e3-082165c4b9c4" providerId="ADAL" clId="{662D7D05-AB8A-4141-88E7-64F906170135}" dt="2024-03-04T14:35:16.754" v="3307" actId="1076"/>
          <ac:spMkLst>
            <pc:docMk/>
            <pc:sldMk cId="498921735" sldId="534"/>
            <ac:spMk id="2" creationId="{A874CD47-707D-6DCA-01A9-E75B304B8B70}"/>
          </ac:spMkLst>
        </pc:spChg>
        <pc:spChg chg="add del mod">
          <ac:chgData name="Fraser Smith" userId="ae67f3ce-7b5c-4ccc-91e3-082165c4b9c4" providerId="ADAL" clId="{662D7D05-AB8A-4141-88E7-64F906170135}" dt="2024-03-04T09:36:07.930" v="2537"/>
          <ac:spMkLst>
            <pc:docMk/>
            <pc:sldMk cId="498921735" sldId="534"/>
            <ac:spMk id="3" creationId="{9DFB5DEA-9441-E6A4-DB81-6A858230758C}"/>
          </ac:spMkLst>
        </pc:spChg>
        <pc:spChg chg="add mod">
          <ac:chgData name="Fraser Smith" userId="ae67f3ce-7b5c-4ccc-91e3-082165c4b9c4" providerId="ADAL" clId="{662D7D05-AB8A-4141-88E7-64F906170135}" dt="2024-03-07T10:33:21.447" v="11323" actId="403"/>
          <ac:spMkLst>
            <pc:docMk/>
            <pc:sldMk cId="498921735" sldId="534"/>
            <ac:spMk id="4" creationId="{DE25C0A3-FE98-525C-8674-18D8CCAEE82C}"/>
          </ac:spMkLst>
        </pc:spChg>
        <pc:spChg chg="add mod">
          <ac:chgData name="Fraser Smith" userId="ae67f3ce-7b5c-4ccc-91e3-082165c4b9c4" providerId="ADAL" clId="{662D7D05-AB8A-4141-88E7-64F906170135}" dt="2024-03-04T14:24:34.196" v="2980"/>
          <ac:spMkLst>
            <pc:docMk/>
            <pc:sldMk cId="498921735" sldId="534"/>
            <ac:spMk id="5" creationId="{580E821A-82B9-4721-A26F-2E4849ADE6FC}"/>
          </ac:spMkLst>
        </pc:spChg>
        <pc:extLst>
          <p:ext xmlns:p="http://schemas.openxmlformats.org/presentationml/2006/main" uri="{D6D511B9-2390-475A-947B-AFAB55BFBCF1}">
            <pc226:cmChg xmlns:pc226="http://schemas.microsoft.com/office/powerpoint/2022/06/main/command" chg="add del">
              <pc226:chgData name="Fraser Smith" userId="ae67f3ce-7b5c-4ccc-91e3-082165c4b9c4" providerId="ADAL" clId="{662D7D05-AB8A-4141-88E7-64F906170135}" dt="2024-03-05T16:20:38.335" v="7810"/>
              <pc2:cmMkLst xmlns:pc2="http://schemas.microsoft.com/office/powerpoint/2019/9/main/command">
                <pc:docMk/>
                <pc:sldMk cId="498921735" sldId="534"/>
                <pc2:cmMk id="{10676D3E-8A02-466C-8B9B-4F8FBDEA854F}"/>
              </pc2:cmMkLst>
            </pc226:cmChg>
          </p:ext>
        </pc:extLst>
      </pc:sldChg>
      <pc:sldChg chg="addSp modSp mod modNotesTx">
        <pc:chgData name="Fraser Smith" userId="ae67f3ce-7b5c-4ccc-91e3-082165c4b9c4" providerId="ADAL" clId="{662D7D05-AB8A-4141-88E7-64F906170135}" dt="2024-03-08T08:45:51.875" v="12731" actId="1035"/>
        <pc:sldMkLst>
          <pc:docMk/>
          <pc:sldMk cId="424238652" sldId="535"/>
        </pc:sldMkLst>
        <pc:spChg chg="mod">
          <ac:chgData name="Fraser Smith" userId="ae67f3ce-7b5c-4ccc-91e3-082165c4b9c4" providerId="ADAL" clId="{662D7D05-AB8A-4141-88E7-64F906170135}" dt="2024-03-04T14:35:11.265" v="3305" actId="120"/>
          <ac:spMkLst>
            <pc:docMk/>
            <pc:sldMk cId="424238652" sldId="535"/>
            <ac:spMk id="2" creationId="{64CF530B-45B9-03C0-5029-507B5851A833}"/>
          </ac:spMkLst>
        </pc:spChg>
        <pc:spChg chg="add mod">
          <ac:chgData name="Fraser Smith" userId="ae67f3ce-7b5c-4ccc-91e3-082165c4b9c4" providerId="ADAL" clId="{662D7D05-AB8A-4141-88E7-64F906170135}" dt="2024-03-08T08:45:51.875" v="12731" actId="1035"/>
          <ac:spMkLst>
            <pc:docMk/>
            <pc:sldMk cId="424238652" sldId="535"/>
            <ac:spMk id="3" creationId="{0011DD48-6381-EF06-563F-51F0624274D4}"/>
          </ac:spMkLst>
        </pc:spChg>
        <pc:spChg chg="mod">
          <ac:chgData name="Fraser Smith" userId="ae67f3ce-7b5c-4ccc-91e3-082165c4b9c4" providerId="ADAL" clId="{662D7D05-AB8A-4141-88E7-64F906170135}" dt="2024-03-07T10:33:37.109" v="11325" actId="403"/>
          <ac:spMkLst>
            <pc:docMk/>
            <pc:sldMk cId="424238652" sldId="535"/>
            <ac:spMk id="4" creationId="{B3298436-B8B6-F337-3ABD-FB5ECE6406B5}"/>
          </ac:spMkLst>
        </pc:spChg>
      </pc:sldChg>
      <pc:sldChg chg="del">
        <pc:chgData name="Fraser Smith" userId="ae67f3ce-7b5c-4ccc-91e3-082165c4b9c4" providerId="ADAL" clId="{662D7D05-AB8A-4141-88E7-64F906170135}" dt="2024-03-04T09:35:00.110" v="2514" actId="47"/>
        <pc:sldMkLst>
          <pc:docMk/>
          <pc:sldMk cId="2198478407" sldId="535"/>
        </pc:sldMkLst>
      </pc:sldChg>
      <pc:sldChg chg="addSp delSp modSp new mod ord modNotesTx">
        <pc:chgData name="Fraser Smith" userId="ae67f3ce-7b5c-4ccc-91e3-082165c4b9c4" providerId="ADAL" clId="{662D7D05-AB8A-4141-88E7-64F906170135}" dt="2024-03-07T17:16:36.765" v="12432"/>
        <pc:sldMkLst>
          <pc:docMk/>
          <pc:sldMk cId="462531333" sldId="536"/>
        </pc:sldMkLst>
        <pc:spChg chg="mod">
          <ac:chgData name="Fraser Smith" userId="ae67f3ce-7b5c-4ccc-91e3-082165c4b9c4" providerId="ADAL" clId="{662D7D05-AB8A-4141-88E7-64F906170135}" dt="2024-03-05T12:44:32.368" v="6722" actId="20577"/>
          <ac:spMkLst>
            <pc:docMk/>
            <pc:sldMk cId="462531333" sldId="536"/>
            <ac:spMk id="2" creationId="{C1F898F3-DE8B-00AD-AE3D-6E7C94339474}"/>
          </ac:spMkLst>
        </pc:spChg>
        <pc:spChg chg="add del mod">
          <ac:chgData name="Fraser Smith" userId="ae67f3ce-7b5c-4ccc-91e3-082165c4b9c4" providerId="ADAL" clId="{662D7D05-AB8A-4141-88E7-64F906170135}" dt="2024-03-04T09:42:06.140" v="2812" actId="478"/>
          <ac:spMkLst>
            <pc:docMk/>
            <pc:sldMk cId="462531333" sldId="536"/>
            <ac:spMk id="3" creationId="{E96EE24F-FA29-B4DD-72C6-54A240A71579}"/>
          </ac:spMkLst>
        </pc:spChg>
        <pc:spChg chg="add mod">
          <ac:chgData name="Fraser Smith" userId="ae67f3ce-7b5c-4ccc-91e3-082165c4b9c4" providerId="ADAL" clId="{662D7D05-AB8A-4141-88E7-64F906170135}" dt="2024-03-04T14:27:28.257" v="3111" actId="1035"/>
          <ac:spMkLst>
            <pc:docMk/>
            <pc:sldMk cId="462531333" sldId="536"/>
            <ac:spMk id="6" creationId="{D5EB15F6-F0F2-22F3-95A7-FE02ADFFBFA8}"/>
          </ac:spMkLst>
        </pc:spChg>
        <pc:graphicFrameChg chg="add mod modGraphic">
          <ac:chgData name="Fraser Smith" userId="ae67f3ce-7b5c-4ccc-91e3-082165c4b9c4" providerId="ADAL" clId="{662D7D05-AB8A-4141-88E7-64F906170135}" dt="2024-03-04T14:36:57.677" v="3317" actId="207"/>
          <ac:graphicFrameMkLst>
            <pc:docMk/>
            <pc:sldMk cId="462531333" sldId="536"/>
            <ac:graphicFrameMk id="4" creationId="{9252F571-8DAA-B10A-5B9E-1D9A1E16F90A}"/>
          </ac:graphicFrameMkLst>
        </pc:graphicFrameChg>
        <pc:graphicFrameChg chg="add del mod">
          <ac:chgData name="Fraser Smith" userId="ae67f3ce-7b5c-4ccc-91e3-082165c4b9c4" providerId="ADAL" clId="{662D7D05-AB8A-4141-88E7-64F906170135}" dt="2024-03-05T12:44:40.508" v="6724" actId="478"/>
          <ac:graphicFrameMkLst>
            <pc:docMk/>
            <pc:sldMk cId="462531333" sldId="536"/>
            <ac:graphicFrameMk id="5" creationId="{52E6B2AD-2DBE-5A45-002B-E3CDCFB0A9A8}"/>
          </ac:graphicFrameMkLst>
        </pc:graphicFrameChg>
      </pc:sldChg>
      <pc:sldChg chg="addSp modSp mod ord modNotesTx">
        <pc:chgData name="Fraser Smith" userId="ae67f3ce-7b5c-4ccc-91e3-082165c4b9c4" providerId="ADAL" clId="{662D7D05-AB8A-4141-88E7-64F906170135}" dt="2024-03-07T10:33:44.554" v="11326" actId="403"/>
        <pc:sldMkLst>
          <pc:docMk/>
          <pc:sldMk cId="95411950" sldId="537"/>
        </pc:sldMkLst>
        <pc:spChg chg="mod">
          <ac:chgData name="Fraser Smith" userId="ae67f3ce-7b5c-4ccc-91e3-082165c4b9c4" providerId="ADAL" clId="{662D7D05-AB8A-4141-88E7-64F906170135}" dt="2024-03-04T14:36:37.543" v="3313" actId="207"/>
          <ac:spMkLst>
            <pc:docMk/>
            <pc:sldMk cId="95411950" sldId="537"/>
            <ac:spMk id="2" creationId="{38CEB321-677D-B57F-5FB9-3D754638FE16}"/>
          </ac:spMkLst>
        </pc:spChg>
        <pc:spChg chg="add mod">
          <ac:chgData name="Fraser Smith" userId="ae67f3ce-7b5c-4ccc-91e3-082165c4b9c4" providerId="ADAL" clId="{662D7D05-AB8A-4141-88E7-64F906170135}" dt="2024-03-04T14:24:41.510" v="2982"/>
          <ac:spMkLst>
            <pc:docMk/>
            <pc:sldMk cId="95411950" sldId="537"/>
            <ac:spMk id="3" creationId="{A009C4F1-24D1-03EE-624F-400F4203D5FF}"/>
          </ac:spMkLst>
        </pc:spChg>
        <pc:spChg chg="mod">
          <ac:chgData name="Fraser Smith" userId="ae67f3ce-7b5c-4ccc-91e3-082165c4b9c4" providerId="ADAL" clId="{662D7D05-AB8A-4141-88E7-64F906170135}" dt="2024-03-07T10:33:44.554" v="11326" actId="403"/>
          <ac:spMkLst>
            <pc:docMk/>
            <pc:sldMk cId="95411950" sldId="537"/>
            <ac:spMk id="4" creationId="{CA37139E-97BC-1C4F-E961-1F68F2CD563B}"/>
          </ac:spMkLst>
        </pc:spChg>
      </pc:sldChg>
      <pc:sldChg chg="addSp delSp modSp new mod ord modNotesTx">
        <pc:chgData name="Fraser Smith" userId="ae67f3ce-7b5c-4ccc-91e3-082165c4b9c4" providerId="ADAL" clId="{662D7D05-AB8A-4141-88E7-64F906170135}" dt="2024-03-05T16:22:15.393" v="7998" actId="313"/>
        <pc:sldMkLst>
          <pc:docMk/>
          <pc:sldMk cId="1580176667" sldId="538"/>
        </pc:sldMkLst>
        <pc:spChg chg="add del mod">
          <ac:chgData name="Fraser Smith" userId="ae67f3ce-7b5c-4ccc-91e3-082165c4b9c4" providerId="ADAL" clId="{662D7D05-AB8A-4141-88E7-64F906170135}" dt="2024-03-05T12:56:24.202" v="7176" actId="20577"/>
          <ac:spMkLst>
            <pc:docMk/>
            <pc:sldMk cId="1580176667" sldId="538"/>
            <ac:spMk id="2" creationId="{3E841EDD-9650-E2CE-2F32-30529C90E8C7}"/>
          </ac:spMkLst>
        </pc:spChg>
        <pc:spChg chg="add mod">
          <ac:chgData name="Fraser Smith" userId="ae67f3ce-7b5c-4ccc-91e3-082165c4b9c4" providerId="ADAL" clId="{662D7D05-AB8A-4141-88E7-64F906170135}" dt="2024-03-04T14:38:27.013" v="3328"/>
          <ac:spMkLst>
            <pc:docMk/>
            <pc:sldMk cId="1580176667" sldId="538"/>
            <ac:spMk id="3" creationId="{42BE34D9-DA28-EBC4-C9D0-79087DEB9AAF}"/>
          </ac:spMkLst>
        </pc:spChg>
        <pc:spChg chg="add mod">
          <ac:chgData name="Fraser Smith" userId="ae67f3ce-7b5c-4ccc-91e3-082165c4b9c4" providerId="ADAL" clId="{662D7D05-AB8A-4141-88E7-64F906170135}" dt="2024-03-05T09:52:33.612" v="5060" actId="2711"/>
          <ac:spMkLst>
            <pc:docMk/>
            <pc:sldMk cId="1580176667" sldId="538"/>
            <ac:spMk id="5" creationId="{79594716-D3AF-3E3F-30BE-4357D2C9CAC2}"/>
          </ac:spMkLst>
        </pc:spChg>
        <pc:spChg chg="add del mod">
          <ac:chgData name="Fraser Smith" userId="ae67f3ce-7b5c-4ccc-91e3-082165c4b9c4" providerId="ADAL" clId="{662D7D05-AB8A-4141-88E7-64F906170135}" dt="2024-03-05T12:55:50.857" v="7172"/>
          <ac:spMkLst>
            <pc:docMk/>
            <pc:sldMk cId="1580176667" sldId="538"/>
            <ac:spMk id="6" creationId="{06A1C40B-DAA0-D689-5991-A378C1598C3C}"/>
          </ac:spMkLst>
        </pc:spChg>
        <pc:spChg chg="add mod">
          <ac:chgData name="Fraser Smith" userId="ae67f3ce-7b5c-4ccc-91e3-082165c4b9c4" providerId="ADAL" clId="{662D7D05-AB8A-4141-88E7-64F906170135}" dt="2024-03-05T12:57:23.646" v="7208" actId="12"/>
          <ac:spMkLst>
            <pc:docMk/>
            <pc:sldMk cId="1580176667" sldId="538"/>
            <ac:spMk id="7" creationId="{DA63C1FC-8169-37C4-198F-E4C6EAAFF4E4}"/>
          </ac:spMkLst>
        </pc:spChg>
      </pc:sldChg>
      <pc:sldChg chg="addSp modSp add del mod">
        <pc:chgData name="Fraser Smith" userId="ae67f3ce-7b5c-4ccc-91e3-082165c4b9c4" providerId="ADAL" clId="{662D7D05-AB8A-4141-88E7-64F906170135}" dt="2024-03-04T14:34:57.815" v="3304" actId="47"/>
        <pc:sldMkLst>
          <pc:docMk/>
          <pc:sldMk cId="3596935404" sldId="538"/>
        </pc:sldMkLst>
        <pc:spChg chg="mod">
          <ac:chgData name="Fraser Smith" userId="ae67f3ce-7b5c-4ccc-91e3-082165c4b9c4" providerId="ADAL" clId="{662D7D05-AB8A-4141-88E7-64F906170135}" dt="2024-03-04T14:27:46.688" v="3123" actId="403"/>
          <ac:spMkLst>
            <pc:docMk/>
            <pc:sldMk cId="3596935404" sldId="538"/>
            <ac:spMk id="2" creationId="{FAA0026C-12BF-5A19-54BF-6C48DB2EAF35}"/>
          </ac:spMkLst>
        </pc:spChg>
        <pc:spChg chg="add mod">
          <ac:chgData name="Fraser Smith" userId="ae67f3ce-7b5c-4ccc-91e3-082165c4b9c4" providerId="ADAL" clId="{662D7D05-AB8A-4141-88E7-64F906170135}" dt="2024-03-04T14:27:36.095" v="3115" actId="1036"/>
          <ac:spMkLst>
            <pc:docMk/>
            <pc:sldMk cId="3596935404" sldId="538"/>
            <ac:spMk id="3" creationId="{9DE8FF87-A9A7-4EE8-9992-CABEDC160F83}"/>
          </ac:spMkLst>
        </pc:spChg>
        <pc:spChg chg="mod">
          <ac:chgData name="Fraser Smith" userId="ae67f3ce-7b5c-4ccc-91e3-082165c4b9c4" providerId="ADAL" clId="{662D7D05-AB8A-4141-88E7-64F906170135}" dt="2024-03-04T14:33:52.619" v="3261" actId="20577"/>
          <ac:spMkLst>
            <pc:docMk/>
            <pc:sldMk cId="3596935404" sldId="538"/>
            <ac:spMk id="4" creationId="{33F5270C-2C42-0028-0D09-A2E3DC9F55F1}"/>
          </ac:spMkLst>
        </pc:spChg>
      </pc:sldChg>
      <pc:sldChg chg="new del">
        <pc:chgData name="Fraser Smith" userId="ae67f3ce-7b5c-4ccc-91e3-082165c4b9c4" providerId="ADAL" clId="{662D7D05-AB8A-4141-88E7-64F906170135}" dt="2024-03-04T14:44:18.020" v="3406" actId="47"/>
        <pc:sldMkLst>
          <pc:docMk/>
          <pc:sldMk cId="253272041" sldId="539"/>
        </pc:sldMkLst>
      </pc:sldChg>
      <pc:sldChg chg="add del">
        <pc:chgData name="Fraser Smith" userId="ae67f3ce-7b5c-4ccc-91e3-082165c4b9c4" providerId="ADAL" clId="{662D7D05-AB8A-4141-88E7-64F906170135}" dt="2024-03-04T17:54:35.743" v="3891" actId="47"/>
        <pc:sldMkLst>
          <pc:docMk/>
          <pc:sldMk cId="1501967942" sldId="540"/>
        </pc:sldMkLst>
      </pc:sldChg>
      <pc:sldChg chg="addSp modSp add mod ord modNotesTx">
        <pc:chgData name="Fraser Smith" userId="ae67f3ce-7b5c-4ccc-91e3-082165c4b9c4" providerId="ADAL" clId="{662D7D05-AB8A-4141-88E7-64F906170135}" dt="2024-03-08T08:49:09.717" v="12797"/>
        <pc:sldMkLst>
          <pc:docMk/>
          <pc:sldMk cId="1256355349" sldId="541"/>
        </pc:sldMkLst>
        <pc:spChg chg="mod">
          <ac:chgData name="Fraser Smith" userId="ae67f3ce-7b5c-4ccc-91e3-082165c4b9c4" providerId="ADAL" clId="{662D7D05-AB8A-4141-88E7-64F906170135}" dt="2024-03-07T16:59:55.102" v="11873" actId="20577"/>
          <ac:spMkLst>
            <pc:docMk/>
            <pc:sldMk cId="1256355349" sldId="541"/>
            <ac:spMk id="2" creationId="{62818281-1441-18B0-7851-F8855F14C432}"/>
          </ac:spMkLst>
        </pc:spChg>
        <pc:spChg chg="add mod">
          <ac:chgData name="Fraser Smith" userId="ae67f3ce-7b5c-4ccc-91e3-082165c4b9c4" providerId="ADAL" clId="{662D7D05-AB8A-4141-88E7-64F906170135}" dt="2024-03-08T08:49:09.717" v="12797"/>
          <ac:spMkLst>
            <pc:docMk/>
            <pc:sldMk cId="1256355349" sldId="541"/>
            <ac:spMk id="3" creationId="{10685487-8FD1-5144-9046-C01D575C550F}"/>
          </ac:spMkLst>
        </pc:spChg>
      </pc:sldChg>
      <pc:sldChg chg="modSp add del mod">
        <pc:chgData name="Fraser Smith" userId="ae67f3ce-7b5c-4ccc-91e3-082165c4b9c4" providerId="ADAL" clId="{662D7D05-AB8A-4141-88E7-64F906170135}" dt="2024-03-04T17:54:55.983" v="3895" actId="47"/>
        <pc:sldMkLst>
          <pc:docMk/>
          <pc:sldMk cId="1542978887" sldId="542"/>
        </pc:sldMkLst>
        <pc:spChg chg="mod">
          <ac:chgData name="Fraser Smith" userId="ae67f3ce-7b5c-4ccc-91e3-082165c4b9c4" providerId="ADAL" clId="{662D7D05-AB8A-4141-88E7-64F906170135}" dt="2024-03-04T14:59:51.779" v="3658" actId="20577"/>
          <ac:spMkLst>
            <pc:docMk/>
            <pc:sldMk cId="1542978887" sldId="542"/>
            <ac:spMk id="2" creationId="{CCDA1EA6-A57C-3D34-5F50-B8845197B0C5}"/>
          </ac:spMkLst>
        </pc:spChg>
      </pc:sldChg>
      <pc:sldChg chg="add del">
        <pc:chgData name="Fraser Smith" userId="ae67f3ce-7b5c-4ccc-91e3-082165c4b9c4" providerId="ADAL" clId="{662D7D05-AB8A-4141-88E7-64F906170135}" dt="2024-03-04T17:54:55.263" v="3894" actId="47"/>
        <pc:sldMkLst>
          <pc:docMk/>
          <pc:sldMk cId="1829087417" sldId="543"/>
        </pc:sldMkLst>
      </pc:sldChg>
      <pc:sldChg chg="add del">
        <pc:chgData name="Fraser Smith" userId="ae67f3ce-7b5c-4ccc-91e3-082165c4b9c4" providerId="ADAL" clId="{662D7D05-AB8A-4141-88E7-64F906170135}" dt="2024-03-04T17:54:54.528" v="3893" actId="47"/>
        <pc:sldMkLst>
          <pc:docMk/>
          <pc:sldMk cId="251575526" sldId="544"/>
        </pc:sldMkLst>
      </pc:sldChg>
      <pc:sldChg chg="modSp add del mod">
        <pc:chgData name="Fraser Smith" userId="ae67f3ce-7b5c-4ccc-91e3-082165c4b9c4" providerId="ADAL" clId="{662D7D05-AB8A-4141-88E7-64F906170135}" dt="2024-03-04T17:54:52.695" v="3892" actId="47"/>
        <pc:sldMkLst>
          <pc:docMk/>
          <pc:sldMk cId="4236016169" sldId="545"/>
        </pc:sldMkLst>
        <pc:spChg chg="mod">
          <ac:chgData name="Fraser Smith" userId="ae67f3ce-7b5c-4ccc-91e3-082165c4b9c4" providerId="ADAL" clId="{662D7D05-AB8A-4141-88E7-64F906170135}" dt="2024-03-04T17:48:57.073" v="3829" actId="20577"/>
          <ac:spMkLst>
            <pc:docMk/>
            <pc:sldMk cId="4236016169" sldId="545"/>
            <ac:spMk id="2" creationId="{E696E545-A314-0164-D277-B23092AAC63B}"/>
          </ac:spMkLst>
        </pc:spChg>
      </pc:sldChg>
      <pc:sldChg chg="addSp modSp new mod ord modNotesTx">
        <pc:chgData name="Fraser Smith" userId="ae67f3ce-7b5c-4ccc-91e3-082165c4b9c4" providerId="ADAL" clId="{662D7D05-AB8A-4141-88E7-64F906170135}" dt="2024-03-07T17:21:04.751" v="12499" actId="20577"/>
        <pc:sldMkLst>
          <pc:docMk/>
          <pc:sldMk cId="4068831015" sldId="546"/>
        </pc:sldMkLst>
        <pc:spChg chg="mod">
          <ac:chgData name="Fraser Smith" userId="ae67f3ce-7b5c-4ccc-91e3-082165c4b9c4" providerId="ADAL" clId="{662D7D05-AB8A-4141-88E7-64F906170135}" dt="2024-03-04T17:00:00.527" v="3700" actId="113"/>
          <ac:spMkLst>
            <pc:docMk/>
            <pc:sldMk cId="4068831015" sldId="546"/>
            <ac:spMk id="2" creationId="{9CA1423E-30E5-C338-9BAB-3131F6FFE795}"/>
          </ac:spMkLst>
        </pc:spChg>
        <pc:spChg chg="add mod">
          <ac:chgData name="Fraser Smith" userId="ae67f3ce-7b5c-4ccc-91e3-082165c4b9c4" providerId="ADAL" clId="{662D7D05-AB8A-4141-88E7-64F906170135}" dt="2024-03-07T10:33:26.514" v="11324" actId="403"/>
          <ac:spMkLst>
            <pc:docMk/>
            <pc:sldMk cId="4068831015" sldId="546"/>
            <ac:spMk id="3" creationId="{9F70CC21-4683-E9D6-A013-D1A733B26E23}"/>
          </ac:spMkLst>
        </pc:spChg>
        <pc:spChg chg="add mod">
          <ac:chgData name="Fraser Smith" userId="ae67f3ce-7b5c-4ccc-91e3-082165c4b9c4" providerId="ADAL" clId="{662D7D05-AB8A-4141-88E7-64F906170135}" dt="2024-03-05T10:09:50.317" v="5215"/>
          <ac:spMkLst>
            <pc:docMk/>
            <pc:sldMk cId="4068831015" sldId="546"/>
            <ac:spMk id="4" creationId="{F6C19F74-77AC-51AF-746E-CC7EA4DAE966}"/>
          </ac:spMkLst>
        </pc:spChg>
      </pc:sldChg>
      <pc:sldChg chg="addSp delSp modSp new mod ord modNotesTx">
        <pc:chgData name="Fraser Smith" userId="ae67f3ce-7b5c-4ccc-91e3-082165c4b9c4" providerId="ADAL" clId="{662D7D05-AB8A-4141-88E7-64F906170135}" dt="2024-03-05T12:45:03.607" v="6728"/>
        <pc:sldMkLst>
          <pc:docMk/>
          <pc:sldMk cId="1219223850" sldId="547"/>
        </pc:sldMkLst>
        <pc:spChg chg="mod">
          <ac:chgData name="Fraser Smith" userId="ae67f3ce-7b5c-4ccc-91e3-082165c4b9c4" providerId="ADAL" clId="{662D7D05-AB8A-4141-88E7-64F906170135}" dt="2024-03-05T09:51:02.088" v="5054" actId="20577"/>
          <ac:spMkLst>
            <pc:docMk/>
            <pc:sldMk cId="1219223850" sldId="547"/>
            <ac:spMk id="2" creationId="{BFA2606E-1C59-4C8F-C5EE-D2CE43ABC5D4}"/>
          </ac:spMkLst>
        </pc:spChg>
        <pc:spChg chg="add del mod">
          <ac:chgData name="Fraser Smith" userId="ae67f3ce-7b5c-4ccc-91e3-082165c4b9c4" providerId="ADAL" clId="{662D7D05-AB8A-4141-88E7-64F906170135}" dt="2024-03-05T09:42:41.657" v="4921"/>
          <ac:spMkLst>
            <pc:docMk/>
            <pc:sldMk cId="1219223850" sldId="547"/>
            <ac:spMk id="3" creationId="{E6AFD3CF-BD69-50F6-665B-5EEC0D0E257C}"/>
          </ac:spMkLst>
        </pc:spChg>
        <pc:spChg chg="add mod">
          <ac:chgData name="Fraser Smith" userId="ae67f3ce-7b5c-4ccc-91e3-082165c4b9c4" providerId="ADAL" clId="{662D7D05-AB8A-4141-88E7-64F906170135}" dt="2024-03-05T09:51:57.156" v="5059" actId="113"/>
          <ac:spMkLst>
            <pc:docMk/>
            <pc:sldMk cId="1219223850" sldId="547"/>
            <ac:spMk id="4" creationId="{A08D1D16-54B1-113D-8908-A5EF19529C3B}"/>
          </ac:spMkLst>
        </pc:spChg>
        <pc:spChg chg="add mod">
          <ac:chgData name="Fraser Smith" userId="ae67f3ce-7b5c-4ccc-91e3-082165c4b9c4" providerId="ADAL" clId="{662D7D05-AB8A-4141-88E7-64F906170135}" dt="2024-03-05T09:47:57.500" v="5000" actId="2711"/>
          <ac:spMkLst>
            <pc:docMk/>
            <pc:sldMk cId="1219223850" sldId="547"/>
            <ac:spMk id="5" creationId="{35351BC6-83FF-DDEF-CC87-72B4143D51C7}"/>
          </ac:spMkLst>
        </pc:spChg>
        <pc:spChg chg="add mod">
          <ac:chgData name="Fraser Smith" userId="ae67f3ce-7b5c-4ccc-91e3-082165c4b9c4" providerId="ADAL" clId="{662D7D05-AB8A-4141-88E7-64F906170135}" dt="2024-03-05T09:50:25.606" v="5029"/>
          <ac:spMkLst>
            <pc:docMk/>
            <pc:sldMk cId="1219223850" sldId="547"/>
            <ac:spMk id="6" creationId="{792AA8CC-1C44-28E5-0570-273EEDE0E369}"/>
          </ac:spMkLst>
        </pc:spChg>
      </pc:sldChg>
      <pc:sldChg chg="addSp delSp modSp new mod ord">
        <pc:chgData name="Fraser Smith" userId="ae67f3ce-7b5c-4ccc-91e3-082165c4b9c4" providerId="ADAL" clId="{662D7D05-AB8A-4141-88E7-64F906170135}" dt="2024-03-05T16:46:01.135" v="9134" actId="1076"/>
        <pc:sldMkLst>
          <pc:docMk/>
          <pc:sldMk cId="2470405932" sldId="548"/>
        </pc:sldMkLst>
        <pc:spChg chg="mod">
          <ac:chgData name="Fraser Smith" userId="ae67f3ce-7b5c-4ccc-91e3-082165c4b9c4" providerId="ADAL" clId="{662D7D05-AB8A-4141-88E7-64F906170135}" dt="2024-03-05T16:46:01.135" v="9134" actId="1076"/>
          <ac:spMkLst>
            <pc:docMk/>
            <pc:sldMk cId="2470405932" sldId="548"/>
            <ac:spMk id="2" creationId="{F0BF902E-807B-B84D-7BE9-5100AF45F9CA}"/>
          </ac:spMkLst>
        </pc:spChg>
        <pc:spChg chg="add del mod">
          <ac:chgData name="Fraser Smith" userId="ae67f3ce-7b5c-4ccc-91e3-082165c4b9c4" providerId="ADAL" clId="{662D7D05-AB8A-4141-88E7-64F906170135}" dt="2024-03-05T16:45:42.075" v="9115" actId="478"/>
          <ac:spMkLst>
            <pc:docMk/>
            <pc:sldMk cId="2470405932" sldId="548"/>
            <ac:spMk id="3" creationId="{7A032305-3507-E65A-1253-D48063562B33}"/>
          </ac:spMkLst>
        </pc:spChg>
        <pc:spChg chg="add mod">
          <ac:chgData name="Fraser Smith" userId="ae67f3ce-7b5c-4ccc-91e3-082165c4b9c4" providerId="ADAL" clId="{662D7D05-AB8A-4141-88E7-64F906170135}" dt="2024-03-05T10:11:13.126" v="5236" actId="2711"/>
          <ac:spMkLst>
            <pc:docMk/>
            <pc:sldMk cId="2470405932" sldId="548"/>
            <ac:spMk id="4" creationId="{22355ABF-CED3-EA72-C2CF-618A35A33F20}"/>
          </ac:spMkLst>
        </pc:spChg>
      </pc:sldChg>
      <pc:sldChg chg="modSp new del mod">
        <pc:chgData name="Fraser Smith" userId="ae67f3ce-7b5c-4ccc-91e3-082165c4b9c4" providerId="ADAL" clId="{662D7D05-AB8A-4141-88E7-64F906170135}" dt="2024-03-05T16:44:01.535" v="9109" actId="47"/>
        <pc:sldMkLst>
          <pc:docMk/>
          <pc:sldMk cId="2303275755" sldId="549"/>
        </pc:sldMkLst>
        <pc:spChg chg="mod">
          <ac:chgData name="Fraser Smith" userId="ae67f3ce-7b5c-4ccc-91e3-082165c4b9c4" providerId="ADAL" clId="{662D7D05-AB8A-4141-88E7-64F906170135}" dt="2024-03-05T14:44:40.733" v="7551" actId="1076"/>
          <ac:spMkLst>
            <pc:docMk/>
            <pc:sldMk cId="2303275755" sldId="549"/>
            <ac:spMk id="2" creationId="{F2E4437F-5E6C-7A32-FC5A-4E4F2514D886}"/>
          </ac:spMkLst>
        </pc:spChg>
      </pc:sldChg>
      <pc:sldChg chg="addSp modSp new mod modNotesTx">
        <pc:chgData name="Fraser Smith" userId="ae67f3ce-7b5c-4ccc-91e3-082165c4b9c4" providerId="ADAL" clId="{662D7D05-AB8A-4141-88E7-64F906170135}" dt="2024-03-08T08:49:07.715" v="12796"/>
        <pc:sldMkLst>
          <pc:docMk/>
          <pc:sldMk cId="694426420" sldId="550"/>
        </pc:sldMkLst>
        <pc:spChg chg="mod">
          <ac:chgData name="Fraser Smith" userId="ae67f3ce-7b5c-4ccc-91e3-082165c4b9c4" providerId="ADAL" clId="{662D7D05-AB8A-4141-88E7-64F906170135}" dt="2024-03-06T17:04:31.556" v="10735" actId="20577"/>
          <ac:spMkLst>
            <pc:docMk/>
            <pc:sldMk cId="694426420" sldId="550"/>
            <ac:spMk id="2" creationId="{3035DD34-EBEC-1C17-DE40-10B0EF14C820}"/>
          </ac:spMkLst>
        </pc:spChg>
        <pc:spChg chg="add mod">
          <ac:chgData name="Fraser Smith" userId="ae67f3ce-7b5c-4ccc-91e3-082165c4b9c4" providerId="ADAL" clId="{662D7D05-AB8A-4141-88E7-64F906170135}" dt="2024-03-08T08:49:07.715" v="12796"/>
          <ac:spMkLst>
            <pc:docMk/>
            <pc:sldMk cId="694426420" sldId="550"/>
            <ac:spMk id="3" creationId="{DCEDCE58-E6D0-627E-1AC8-C529D6A536AB}"/>
          </ac:spMkLst>
        </pc:spChg>
      </pc:sldChg>
      <pc:sldChg chg="new del modNotesTx">
        <pc:chgData name="Fraser Smith" userId="ae67f3ce-7b5c-4ccc-91e3-082165c4b9c4" providerId="ADAL" clId="{662D7D05-AB8A-4141-88E7-64F906170135}" dt="2024-03-07T12:06:53.913" v="11745" actId="47"/>
        <pc:sldMkLst>
          <pc:docMk/>
          <pc:sldMk cId="146186339" sldId="551"/>
        </pc:sldMkLst>
      </pc:sldChg>
      <pc:sldChg chg="new del modNotesTx">
        <pc:chgData name="Fraser Smith" userId="ae67f3ce-7b5c-4ccc-91e3-082165c4b9c4" providerId="ADAL" clId="{662D7D05-AB8A-4141-88E7-64F906170135}" dt="2024-03-06T17:07:01.211" v="10836" actId="47"/>
        <pc:sldMkLst>
          <pc:docMk/>
          <pc:sldMk cId="1018616499" sldId="552"/>
        </pc:sldMkLst>
      </pc:sldChg>
      <pc:sldChg chg="addSp modSp new mod ord modNotesTx">
        <pc:chgData name="Fraser Smith" userId="ae67f3ce-7b5c-4ccc-91e3-082165c4b9c4" providerId="ADAL" clId="{662D7D05-AB8A-4141-88E7-64F906170135}" dt="2024-03-07T15:51:52.745" v="11807" actId="404"/>
        <pc:sldMkLst>
          <pc:docMk/>
          <pc:sldMk cId="1250019664" sldId="553"/>
        </pc:sldMkLst>
        <pc:spChg chg="mod">
          <ac:chgData name="Fraser Smith" userId="ae67f3ce-7b5c-4ccc-91e3-082165c4b9c4" providerId="ADAL" clId="{662D7D05-AB8A-4141-88E7-64F906170135}" dt="2024-03-05T12:59:01.487" v="7243" actId="113"/>
          <ac:spMkLst>
            <pc:docMk/>
            <pc:sldMk cId="1250019664" sldId="553"/>
            <ac:spMk id="2" creationId="{C90A0F02-559B-492F-0372-EFFBAD9AA5A3}"/>
          </ac:spMkLst>
        </pc:spChg>
        <pc:spChg chg="add mod">
          <ac:chgData name="Fraser Smith" userId="ae67f3ce-7b5c-4ccc-91e3-082165c4b9c4" providerId="ADAL" clId="{662D7D05-AB8A-4141-88E7-64F906170135}" dt="2024-03-05T12:48:34.826" v="6864"/>
          <ac:spMkLst>
            <pc:docMk/>
            <pc:sldMk cId="1250019664" sldId="553"/>
            <ac:spMk id="3" creationId="{A3013B7A-70FD-D220-77CF-5D12B6D0DCDA}"/>
          </ac:spMkLst>
        </pc:spChg>
        <pc:spChg chg="add mod">
          <ac:chgData name="Fraser Smith" userId="ae67f3ce-7b5c-4ccc-91e3-082165c4b9c4" providerId="ADAL" clId="{662D7D05-AB8A-4141-88E7-64F906170135}" dt="2024-03-07T15:51:52.745" v="11807" actId="404"/>
          <ac:spMkLst>
            <pc:docMk/>
            <pc:sldMk cId="1250019664" sldId="553"/>
            <ac:spMk id="4" creationId="{8DEF7EB1-5249-15D1-6825-8867FA1FD223}"/>
          </ac:spMkLst>
        </pc:spChg>
      </pc:sldChg>
      <pc:sldChg chg="addSp modSp new mod ord modNotesTx">
        <pc:chgData name="Fraser Smith" userId="ae67f3ce-7b5c-4ccc-91e3-082165c4b9c4" providerId="ADAL" clId="{662D7D05-AB8A-4141-88E7-64F906170135}" dt="2024-03-08T08:49:14.165" v="12799"/>
        <pc:sldMkLst>
          <pc:docMk/>
          <pc:sldMk cId="40273998" sldId="554"/>
        </pc:sldMkLst>
        <pc:spChg chg="mod">
          <ac:chgData name="Fraser Smith" userId="ae67f3ce-7b5c-4ccc-91e3-082165c4b9c4" providerId="ADAL" clId="{662D7D05-AB8A-4141-88E7-64F906170135}" dt="2024-03-06T17:32:16.514" v="11203" actId="20577"/>
          <ac:spMkLst>
            <pc:docMk/>
            <pc:sldMk cId="40273998" sldId="554"/>
            <ac:spMk id="2" creationId="{F4F0394A-1B21-0F92-A983-1D9605A5C849}"/>
          </ac:spMkLst>
        </pc:spChg>
        <pc:spChg chg="add mod">
          <ac:chgData name="Fraser Smith" userId="ae67f3ce-7b5c-4ccc-91e3-082165c4b9c4" providerId="ADAL" clId="{662D7D05-AB8A-4141-88E7-64F906170135}" dt="2024-03-07T17:28:19.132" v="12608" actId="20577"/>
          <ac:spMkLst>
            <pc:docMk/>
            <pc:sldMk cId="40273998" sldId="554"/>
            <ac:spMk id="3" creationId="{7DC5DDFB-B6C0-0B8D-5211-CB88CFF6E5BC}"/>
          </ac:spMkLst>
        </pc:spChg>
        <pc:spChg chg="add mod">
          <ac:chgData name="Fraser Smith" userId="ae67f3ce-7b5c-4ccc-91e3-082165c4b9c4" providerId="ADAL" clId="{662D7D05-AB8A-4141-88E7-64F906170135}" dt="2024-03-08T08:49:14.165" v="12799"/>
          <ac:spMkLst>
            <pc:docMk/>
            <pc:sldMk cId="40273998" sldId="554"/>
            <ac:spMk id="4" creationId="{799C5724-7FDF-536A-F71D-64AEFE106202}"/>
          </ac:spMkLst>
        </pc:spChg>
      </pc:sldChg>
      <pc:sldChg chg="addSp modSp new del mod ord">
        <pc:chgData name="Fraser Smith" userId="ae67f3ce-7b5c-4ccc-91e3-082165c4b9c4" providerId="ADAL" clId="{662D7D05-AB8A-4141-88E7-64F906170135}" dt="2024-03-05T16:30:14.896" v="8438" actId="47"/>
        <pc:sldMkLst>
          <pc:docMk/>
          <pc:sldMk cId="4107332760" sldId="555"/>
        </pc:sldMkLst>
        <pc:spChg chg="add mod">
          <ac:chgData name="Fraser Smith" userId="ae67f3ce-7b5c-4ccc-91e3-082165c4b9c4" providerId="ADAL" clId="{662D7D05-AB8A-4141-88E7-64F906170135}" dt="2024-03-05T16:23:09.797" v="8008" actId="1076"/>
          <ac:spMkLst>
            <pc:docMk/>
            <pc:sldMk cId="4107332760" sldId="555"/>
            <ac:spMk id="3" creationId="{4CCF82DD-C52C-4EB2-ACF0-93B2273BD033}"/>
          </ac:spMkLst>
        </pc:spChg>
      </pc:sldChg>
      <pc:sldChg chg="modSp new del mod ord modNotesTx">
        <pc:chgData name="Fraser Smith" userId="ae67f3ce-7b5c-4ccc-91e3-082165c4b9c4" providerId="ADAL" clId="{662D7D05-AB8A-4141-88E7-64F906170135}" dt="2024-03-05T16:21:31.051" v="7867" actId="47"/>
        <pc:sldMkLst>
          <pc:docMk/>
          <pc:sldMk cId="1479493325" sldId="556"/>
        </pc:sldMkLst>
        <pc:spChg chg="mod">
          <ac:chgData name="Fraser Smith" userId="ae67f3ce-7b5c-4ccc-91e3-082165c4b9c4" providerId="ADAL" clId="{662D7D05-AB8A-4141-88E7-64F906170135}" dt="2024-03-05T14:40:16.650" v="7418" actId="1076"/>
          <ac:spMkLst>
            <pc:docMk/>
            <pc:sldMk cId="1479493325" sldId="556"/>
            <ac:spMk id="2" creationId="{987D8FDF-F781-21BF-1966-6BE9645D6265}"/>
          </ac:spMkLst>
        </pc:spChg>
      </pc:sldChg>
      <pc:sldChg chg="addSp delSp modSp new mod ord modNotesTx">
        <pc:chgData name="Fraser Smith" userId="ae67f3ce-7b5c-4ccc-91e3-082165c4b9c4" providerId="ADAL" clId="{662D7D05-AB8A-4141-88E7-64F906170135}" dt="2024-03-07T10:37:51.427" v="11352"/>
        <pc:sldMkLst>
          <pc:docMk/>
          <pc:sldMk cId="3259668262" sldId="557"/>
        </pc:sldMkLst>
        <pc:spChg chg="mod">
          <ac:chgData name="Fraser Smith" userId="ae67f3ce-7b5c-4ccc-91e3-082165c4b9c4" providerId="ADAL" clId="{662D7D05-AB8A-4141-88E7-64F906170135}" dt="2024-03-05T16:34:38.867" v="8559" actId="20577"/>
          <ac:spMkLst>
            <pc:docMk/>
            <pc:sldMk cId="3259668262" sldId="557"/>
            <ac:spMk id="2" creationId="{E93897C4-24FF-608F-4E37-ACB6851C1EEB}"/>
          </ac:spMkLst>
        </pc:spChg>
        <pc:spChg chg="add del mod">
          <ac:chgData name="Fraser Smith" userId="ae67f3ce-7b5c-4ccc-91e3-082165c4b9c4" providerId="ADAL" clId="{662D7D05-AB8A-4141-88E7-64F906170135}" dt="2024-03-05T16:33:58.497" v="8501"/>
          <ac:spMkLst>
            <pc:docMk/>
            <pc:sldMk cId="3259668262" sldId="557"/>
            <ac:spMk id="3" creationId="{40DACED6-6EF6-F4DF-DBD9-F2DB821E920E}"/>
          </ac:spMkLst>
        </pc:spChg>
        <pc:spChg chg="add mod">
          <ac:chgData name="Fraser Smith" userId="ae67f3ce-7b5c-4ccc-91e3-082165c4b9c4" providerId="ADAL" clId="{662D7D05-AB8A-4141-88E7-64F906170135}" dt="2024-03-07T10:36:27.787" v="11339" actId="1076"/>
          <ac:spMkLst>
            <pc:docMk/>
            <pc:sldMk cId="3259668262" sldId="557"/>
            <ac:spMk id="4" creationId="{7A6C9FB0-0531-B0B8-5A81-11EEF362B948}"/>
          </ac:spMkLst>
        </pc:spChg>
        <pc:spChg chg="add mod">
          <ac:chgData name="Fraser Smith" userId="ae67f3ce-7b5c-4ccc-91e3-082165c4b9c4" providerId="ADAL" clId="{662D7D05-AB8A-4141-88E7-64F906170135}" dt="2024-03-07T10:37:51.427" v="11352"/>
          <ac:spMkLst>
            <pc:docMk/>
            <pc:sldMk cId="3259668262" sldId="557"/>
            <ac:spMk id="5" creationId="{2BA04F8C-BAB6-465D-4125-CE7F0BCFE343}"/>
          </ac:spMkLst>
        </pc:spChg>
      </pc:sldChg>
      <pc:sldChg chg="addSp modSp new mod ord modNotesTx">
        <pc:chgData name="Fraser Smith" userId="ae67f3ce-7b5c-4ccc-91e3-082165c4b9c4" providerId="ADAL" clId="{662D7D05-AB8A-4141-88E7-64F906170135}" dt="2024-03-07T17:10:23.093" v="12118" actId="20577"/>
        <pc:sldMkLst>
          <pc:docMk/>
          <pc:sldMk cId="883366962" sldId="558"/>
        </pc:sldMkLst>
        <pc:spChg chg="mod">
          <ac:chgData name="Fraser Smith" userId="ae67f3ce-7b5c-4ccc-91e3-082165c4b9c4" providerId="ADAL" clId="{662D7D05-AB8A-4141-88E7-64F906170135}" dt="2024-03-07T11:04:09.614" v="11580" actId="313"/>
          <ac:spMkLst>
            <pc:docMk/>
            <pc:sldMk cId="883366962" sldId="558"/>
            <ac:spMk id="2" creationId="{4A8B4569-91E0-F69D-CBD2-5966DE6EAC5D}"/>
          </ac:spMkLst>
        </pc:spChg>
        <pc:spChg chg="add mod">
          <ac:chgData name="Fraser Smith" userId="ae67f3ce-7b5c-4ccc-91e3-082165c4b9c4" providerId="ADAL" clId="{662D7D05-AB8A-4141-88E7-64F906170135}" dt="2024-03-07T16:58:57.535" v="11856" actId="20577"/>
          <ac:spMkLst>
            <pc:docMk/>
            <pc:sldMk cId="883366962" sldId="558"/>
            <ac:spMk id="3" creationId="{58B89C39-0E89-B23C-A18C-FDFD670CB98A}"/>
          </ac:spMkLst>
        </pc:spChg>
        <pc:spChg chg="add mod">
          <ac:chgData name="Fraser Smith" userId="ae67f3ce-7b5c-4ccc-91e3-082165c4b9c4" providerId="ADAL" clId="{662D7D05-AB8A-4141-88E7-64F906170135}" dt="2024-03-06T09:31:34.962" v="10598"/>
          <ac:spMkLst>
            <pc:docMk/>
            <pc:sldMk cId="883366962" sldId="558"/>
            <ac:spMk id="4" creationId="{34F52AB6-4FC3-7775-27CD-6B90A19DF719}"/>
          </ac:spMkLst>
        </pc:spChg>
      </pc:sldChg>
      <pc:sldChg chg="modSp new del mod ord modNotesTx">
        <pc:chgData name="Fraser Smith" userId="ae67f3ce-7b5c-4ccc-91e3-082165c4b9c4" providerId="ADAL" clId="{662D7D05-AB8A-4141-88E7-64F906170135}" dt="2024-03-05T14:38:05.161" v="7362" actId="47"/>
        <pc:sldMkLst>
          <pc:docMk/>
          <pc:sldMk cId="2369756836" sldId="559"/>
        </pc:sldMkLst>
        <pc:spChg chg="mod">
          <ac:chgData name="Fraser Smith" userId="ae67f3ce-7b5c-4ccc-91e3-082165c4b9c4" providerId="ADAL" clId="{662D7D05-AB8A-4141-88E7-64F906170135}" dt="2024-03-05T12:57:43.346" v="7222" actId="20577"/>
          <ac:spMkLst>
            <pc:docMk/>
            <pc:sldMk cId="2369756836" sldId="559"/>
            <ac:spMk id="2" creationId="{2CF2440A-0DB0-2DA6-7E68-B6D6EA759A32}"/>
          </ac:spMkLst>
        </pc:spChg>
      </pc:sldChg>
      <pc:sldChg chg="addSp modSp new del ord modNotesTx">
        <pc:chgData name="Fraser Smith" userId="ae67f3ce-7b5c-4ccc-91e3-082165c4b9c4" providerId="ADAL" clId="{662D7D05-AB8A-4141-88E7-64F906170135}" dt="2024-03-05T12:55:15.076" v="7123" actId="47"/>
        <pc:sldMkLst>
          <pc:docMk/>
          <pc:sldMk cId="2247818331" sldId="560"/>
        </pc:sldMkLst>
        <pc:spChg chg="add mod">
          <ac:chgData name="Fraser Smith" userId="ae67f3ce-7b5c-4ccc-91e3-082165c4b9c4" providerId="ADAL" clId="{662D7D05-AB8A-4141-88E7-64F906170135}" dt="2024-03-05T12:49:37.088" v="6867"/>
          <ac:spMkLst>
            <pc:docMk/>
            <pc:sldMk cId="2247818331" sldId="560"/>
            <ac:spMk id="3" creationId="{3E94748F-09E3-88E1-807A-A008C5765ACD}"/>
          </ac:spMkLst>
        </pc:spChg>
      </pc:sldChg>
      <pc:sldChg chg="addSp modSp new del mod ord">
        <pc:chgData name="Fraser Smith" userId="ae67f3ce-7b5c-4ccc-91e3-082165c4b9c4" providerId="ADAL" clId="{662D7D05-AB8A-4141-88E7-64F906170135}" dt="2024-03-05T12:42:57.858" v="6594" actId="47"/>
        <pc:sldMkLst>
          <pc:docMk/>
          <pc:sldMk cId="3421591911" sldId="561"/>
        </pc:sldMkLst>
        <pc:graphicFrameChg chg="add mod modGraphic">
          <ac:chgData name="Fraser Smith" userId="ae67f3ce-7b5c-4ccc-91e3-082165c4b9c4" providerId="ADAL" clId="{662D7D05-AB8A-4141-88E7-64F906170135}" dt="2024-03-05T12:41:31.082" v="6561" actId="14100"/>
          <ac:graphicFrameMkLst>
            <pc:docMk/>
            <pc:sldMk cId="3421591911" sldId="561"/>
            <ac:graphicFrameMk id="3" creationId="{D5107707-4461-A9DA-FCDC-6C1AA11A43F8}"/>
          </ac:graphicFrameMkLst>
        </pc:graphicFrameChg>
      </pc:sldChg>
      <pc:sldChg chg="modSp new del mod modNotesTx">
        <pc:chgData name="Fraser Smith" userId="ae67f3ce-7b5c-4ccc-91e3-082165c4b9c4" providerId="ADAL" clId="{662D7D05-AB8A-4141-88E7-64F906170135}" dt="2024-03-05T18:20:27.172" v="10321" actId="47"/>
        <pc:sldMkLst>
          <pc:docMk/>
          <pc:sldMk cId="1280435508" sldId="562"/>
        </pc:sldMkLst>
        <pc:spChg chg="mod">
          <ac:chgData name="Fraser Smith" userId="ae67f3ce-7b5c-4ccc-91e3-082165c4b9c4" providerId="ADAL" clId="{662D7D05-AB8A-4141-88E7-64F906170135}" dt="2024-03-05T18:20:17.235" v="10320" actId="20577"/>
          <ac:spMkLst>
            <pc:docMk/>
            <pc:sldMk cId="1280435508" sldId="562"/>
            <ac:spMk id="2" creationId="{ECC0D10F-AFA8-294B-9ABA-108A75A4BC8A}"/>
          </ac:spMkLst>
        </pc:spChg>
      </pc:sldChg>
      <pc:sldChg chg="new del ord modNotesTx">
        <pc:chgData name="Fraser Smith" userId="ae67f3ce-7b5c-4ccc-91e3-082165c4b9c4" providerId="ADAL" clId="{662D7D05-AB8A-4141-88E7-64F906170135}" dt="2024-03-05T12:43:43.916" v="6707" actId="47"/>
        <pc:sldMkLst>
          <pc:docMk/>
          <pc:sldMk cId="2515297873" sldId="563"/>
        </pc:sldMkLst>
      </pc:sldChg>
      <pc:sldChg chg="addSp delSp modSp new del mod ord modNotesTx">
        <pc:chgData name="Fraser Smith" userId="ae67f3ce-7b5c-4ccc-91e3-082165c4b9c4" providerId="ADAL" clId="{662D7D05-AB8A-4141-88E7-64F906170135}" dt="2024-03-06T17:31:38.670" v="11180" actId="47"/>
        <pc:sldMkLst>
          <pc:docMk/>
          <pc:sldMk cId="741517784" sldId="564"/>
        </pc:sldMkLst>
        <pc:spChg chg="mod">
          <ac:chgData name="Fraser Smith" userId="ae67f3ce-7b5c-4ccc-91e3-082165c4b9c4" providerId="ADAL" clId="{662D7D05-AB8A-4141-88E7-64F906170135}" dt="2024-03-06T17:28:39.357" v="10881" actId="20577"/>
          <ac:spMkLst>
            <pc:docMk/>
            <pc:sldMk cId="741517784" sldId="564"/>
            <ac:spMk id="2" creationId="{FBA9E7D7-589B-B9E2-EA65-DC6E250B7E52}"/>
          </ac:spMkLst>
        </pc:spChg>
        <pc:spChg chg="add del mod">
          <ac:chgData name="Fraser Smith" userId="ae67f3ce-7b5c-4ccc-91e3-082165c4b9c4" providerId="ADAL" clId="{662D7D05-AB8A-4141-88E7-64F906170135}" dt="2024-03-06T17:31:21.141" v="11170"/>
          <ac:spMkLst>
            <pc:docMk/>
            <pc:sldMk cId="741517784" sldId="564"/>
            <ac:spMk id="3" creationId="{E3ADAEF4-D42C-AB15-37AD-ECC7E2A5ED83}"/>
          </ac:spMkLst>
        </pc:spChg>
      </pc:sldChg>
      <pc:sldChg chg="addSp delSp modSp new mod ord modNotesTx">
        <pc:chgData name="Fraser Smith" userId="ae67f3ce-7b5c-4ccc-91e3-082165c4b9c4" providerId="ADAL" clId="{662D7D05-AB8A-4141-88E7-64F906170135}" dt="2024-03-07T17:17:03.278" v="12435"/>
        <pc:sldMkLst>
          <pc:docMk/>
          <pc:sldMk cId="4061444687" sldId="565"/>
        </pc:sldMkLst>
        <pc:spChg chg="mod">
          <ac:chgData name="Fraser Smith" userId="ae67f3ce-7b5c-4ccc-91e3-082165c4b9c4" providerId="ADAL" clId="{662D7D05-AB8A-4141-88E7-64F906170135}" dt="2024-03-07T16:57:24.510" v="11843" actId="20577"/>
          <ac:spMkLst>
            <pc:docMk/>
            <pc:sldMk cId="4061444687" sldId="565"/>
            <ac:spMk id="2" creationId="{5CC2E4F9-260A-F043-5287-C7EE5BB039FA}"/>
          </ac:spMkLst>
        </pc:spChg>
        <pc:spChg chg="add mod">
          <ac:chgData name="Fraser Smith" userId="ae67f3ce-7b5c-4ccc-91e3-082165c4b9c4" providerId="ADAL" clId="{662D7D05-AB8A-4141-88E7-64F906170135}" dt="2024-03-07T16:57:15.421" v="11824" actId="5793"/>
          <ac:spMkLst>
            <pc:docMk/>
            <pc:sldMk cId="4061444687" sldId="565"/>
            <ac:spMk id="4" creationId="{E7FA7860-C1B3-6B3D-185E-C123C6EB6064}"/>
          </ac:spMkLst>
        </pc:spChg>
        <pc:spChg chg="add mod">
          <ac:chgData name="Fraser Smith" userId="ae67f3ce-7b5c-4ccc-91e3-082165c4b9c4" providerId="ADAL" clId="{662D7D05-AB8A-4141-88E7-64F906170135}" dt="2024-03-05T16:27:23.445" v="8316"/>
          <ac:spMkLst>
            <pc:docMk/>
            <pc:sldMk cId="4061444687" sldId="565"/>
            <ac:spMk id="5" creationId="{2EF0D486-9A2A-03F5-746A-6AE6B26A6B47}"/>
          </ac:spMkLst>
        </pc:spChg>
        <pc:graphicFrameChg chg="add del mod modGraphic">
          <ac:chgData name="Fraser Smith" userId="ae67f3ce-7b5c-4ccc-91e3-082165c4b9c4" providerId="ADAL" clId="{662D7D05-AB8A-4141-88E7-64F906170135}" dt="2024-03-05T16:27:27.205" v="8317" actId="478"/>
          <ac:graphicFrameMkLst>
            <pc:docMk/>
            <pc:sldMk cId="4061444687" sldId="565"/>
            <ac:graphicFrameMk id="3" creationId="{62609758-2E21-4C49-0AC7-648306D83310}"/>
          </ac:graphicFrameMkLst>
        </pc:graphicFrameChg>
      </pc:sldChg>
      <pc:sldChg chg="addSp delSp modSp new del mod">
        <pc:chgData name="Fraser Smith" userId="ae67f3ce-7b5c-4ccc-91e3-082165c4b9c4" providerId="ADAL" clId="{662D7D05-AB8A-4141-88E7-64F906170135}" dt="2024-03-05T16:44:41.675" v="9113" actId="47"/>
        <pc:sldMkLst>
          <pc:docMk/>
          <pc:sldMk cId="1015081548" sldId="566"/>
        </pc:sldMkLst>
        <pc:graphicFrameChg chg="add del mod modGraphic">
          <ac:chgData name="Fraser Smith" userId="ae67f3ce-7b5c-4ccc-91e3-082165c4b9c4" providerId="ADAL" clId="{662D7D05-AB8A-4141-88E7-64F906170135}" dt="2024-03-05T16:44:39.825" v="9112" actId="478"/>
          <ac:graphicFrameMkLst>
            <pc:docMk/>
            <pc:sldMk cId="1015081548" sldId="566"/>
            <ac:graphicFrameMk id="3" creationId="{953E8143-47A2-45E0-3C29-DA0E8E43649B}"/>
          </ac:graphicFrameMkLst>
        </pc:graphicFrameChg>
      </pc:sldChg>
      <pc:sldChg chg="addSp modSp new del mod modNotesTx">
        <pc:chgData name="Fraser Smith" userId="ae67f3ce-7b5c-4ccc-91e3-082165c4b9c4" providerId="ADAL" clId="{662D7D05-AB8A-4141-88E7-64F906170135}" dt="2024-03-07T11:08:40.650" v="11744" actId="47"/>
        <pc:sldMkLst>
          <pc:docMk/>
          <pc:sldMk cId="1102633292" sldId="567"/>
        </pc:sldMkLst>
        <pc:spChg chg="add mod">
          <ac:chgData name="Fraser Smith" userId="ae67f3ce-7b5c-4ccc-91e3-082165c4b9c4" providerId="ADAL" clId="{662D7D05-AB8A-4141-88E7-64F906170135}" dt="2024-03-05T12:48:32.586" v="6863"/>
          <ac:spMkLst>
            <pc:docMk/>
            <pc:sldMk cId="1102633292" sldId="567"/>
            <ac:spMk id="3" creationId="{05E4285B-566A-B25E-73A2-E24FE1DB971F}"/>
          </ac:spMkLst>
        </pc:spChg>
        <pc:spChg chg="add mod">
          <ac:chgData name="Fraser Smith" userId="ae67f3ce-7b5c-4ccc-91e3-082165c4b9c4" providerId="ADAL" clId="{662D7D05-AB8A-4141-88E7-64F906170135}" dt="2024-03-06T17:33:21.734" v="11207" actId="2711"/>
          <ac:spMkLst>
            <pc:docMk/>
            <pc:sldMk cId="1102633292" sldId="567"/>
            <ac:spMk id="4" creationId="{402BE6AA-9BF1-4042-1E71-45C34349EB4A}"/>
          </ac:spMkLst>
        </pc:spChg>
      </pc:sldChg>
      <pc:sldChg chg="addSp delSp modSp new del mod modNotesTx">
        <pc:chgData name="Fraser Smith" userId="ae67f3ce-7b5c-4ccc-91e3-082165c4b9c4" providerId="ADAL" clId="{662D7D05-AB8A-4141-88E7-64F906170135}" dt="2024-03-06T17:01:32.721" v="10673" actId="47"/>
        <pc:sldMkLst>
          <pc:docMk/>
          <pc:sldMk cId="4235042360" sldId="568"/>
        </pc:sldMkLst>
        <pc:spChg chg="add mod">
          <ac:chgData name="Fraser Smith" userId="ae67f3ce-7b5c-4ccc-91e3-082165c4b9c4" providerId="ADAL" clId="{662D7D05-AB8A-4141-88E7-64F906170135}" dt="2024-03-05T12:19:56.932" v="6487"/>
          <ac:spMkLst>
            <pc:docMk/>
            <pc:sldMk cId="4235042360" sldId="568"/>
            <ac:spMk id="4" creationId="{9061AD46-E08A-89BA-21D0-699623625921}"/>
          </ac:spMkLst>
        </pc:spChg>
        <pc:spChg chg="add mod">
          <ac:chgData name="Fraser Smith" userId="ae67f3ce-7b5c-4ccc-91e3-082165c4b9c4" providerId="ADAL" clId="{662D7D05-AB8A-4141-88E7-64F906170135}" dt="2024-03-05T12:19:56.932" v="6487"/>
          <ac:spMkLst>
            <pc:docMk/>
            <pc:sldMk cId="4235042360" sldId="568"/>
            <ac:spMk id="5" creationId="{D0B04BDA-5D95-F9AB-9A3B-28E6EEFC0419}"/>
          </ac:spMkLst>
        </pc:spChg>
        <pc:grpChg chg="add mod">
          <ac:chgData name="Fraser Smith" userId="ae67f3ce-7b5c-4ccc-91e3-082165c4b9c4" providerId="ADAL" clId="{662D7D05-AB8A-4141-88E7-64F906170135}" dt="2024-03-05T12:19:56.932" v="6487"/>
          <ac:grpSpMkLst>
            <pc:docMk/>
            <pc:sldMk cId="4235042360" sldId="568"/>
            <ac:grpSpMk id="3" creationId="{776C2E6C-4D24-4449-462A-85A55D5FFEDF}"/>
          </ac:grpSpMkLst>
        </pc:grpChg>
        <pc:graphicFrameChg chg="add del mod">
          <ac:chgData name="Fraser Smith" userId="ae67f3ce-7b5c-4ccc-91e3-082165c4b9c4" providerId="ADAL" clId="{662D7D05-AB8A-4141-88E7-64F906170135}" dt="2024-03-06T17:01:15.483" v="10672" actId="478"/>
          <ac:graphicFrameMkLst>
            <pc:docMk/>
            <pc:sldMk cId="4235042360" sldId="568"/>
            <ac:graphicFrameMk id="6" creationId="{C9772BCA-280B-4D8E-B06B-977244DB873E}"/>
          </ac:graphicFrameMkLst>
        </pc:graphicFrameChg>
      </pc:sldChg>
      <pc:sldChg chg="addSp delSp modSp new del mod modNotesTx">
        <pc:chgData name="Fraser Smith" userId="ae67f3ce-7b5c-4ccc-91e3-082165c4b9c4" providerId="ADAL" clId="{662D7D05-AB8A-4141-88E7-64F906170135}" dt="2024-03-06T17:32:02.571" v="11186" actId="47"/>
        <pc:sldMkLst>
          <pc:docMk/>
          <pc:sldMk cId="3331948765" sldId="569"/>
        </pc:sldMkLst>
        <pc:spChg chg="mod">
          <ac:chgData name="Fraser Smith" userId="ae67f3ce-7b5c-4ccc-91e3-082165c4b9c4" providerId="ADAL" clId="{662D7D05-AB8A-4141-88E7-64F906170135}" dt="2024-03-06T17:05:39.777" v="10767" actId="20577"/>
          <ac:spMkLst>
            <pc:docMk/>
            <pc:sldMk cId="3331948765" sldId="569"/>
            <ac:spMk id="2" creationId="{250DE429-172E-3661-B89F-0A180798FDA2}"/>
          </ac:spMkLst>
        </pc:spChg>
        <pc:spChg chg="add del mod">
          <ac:chgData name="Fraser Smith" userId="ae67f3ce-7b5c-4ccc-91e3-082165c4b9c4" providerId="ADAL" clId="{662D7D05-AB8A-4141-88E7-64F906170135}" dt="2024-03-05T12:40:13.576" v="6538"/>
          <ac:spMkLst>
            <pc:docMk/>
            <pc:sldMk cId="3331948765" sldId="569"/>
            <ac:spMk id="3" creationId="{6B08D4FC-25D8-09C2-7902-2B2BA2C59620}"/>
          </ac:spMkLst>
        </pc:spChg>
        <pc:spChg chg="add mod">
          <ac:chgData name="Fraser Smith" userId="ae67f3ce-7b5c-4ccc-91e3-082165c4b9c4" providerId="ADAL" clId="{662D7D05-AB8A-4141-88E7-64F906170135}" dt="2024-03-06T17:31:43.553" v="11181" actId="1076"/>
          <ac:spMkLst>
            <pc:docMk/>
            <pc:sldMk cId="3331948765" sldId="569"/>
            <ac:spMk id="4" creationId="{02AA0DE5-A16F-8DF6-41E3-337E7A8EDDD0}"/>
          </ac:spMkLst>
        </pc:spChg>
      </pc:sldChg>
      <pc:sldChg chg="addSp delSp modSp new del mod">
        <pc:chgData name="Fraser Smith" userId="ae67f3ce-7b5c-4ccc-91e3-082165c4b9c4" providerId="ADAL" clId="{662D7D05-AB8A-4141-88E7-64F906170135}" dt="2024-03-05T18:23:05.536" v="10417" actId="47"/>
        <pc:sldMkLst>
          <pc:docMk/>
          <pc:sldMk cId="1016858658" sldId="570"/>
        </pc:sldMkLst>
        <pc:spChg chg="mod">
          <ac:chgData name="Fraser Smith" userId="ae67f3ce-7b5c-4ccc-91e3-082165c4b9c4" providerId="ADAL" clId="{662D7D05-AB8A-4141-88E7-64F906170135}" dt="2024-03-05T17:10:00.257" v="9689" actId="20577"/>
          <ac:spMkLst>
            <pc:docMk/>
            <pc:sldMk cId="1016858658" sldId="570"/>
            <ac:spMk id="2" creationId="{3AB331DE-16A7-8DED-5B6C-357744B45BBD}"/>
          </ac:spMkLst>
        </pc:spChg>
        <pc:spChg chg="add del mod">
          <ac:chgData name="Fraser Smith" userId="ae67f3ce-7b5c-4ccc-91e3-082165c4b9c4" providerId="ADAL" clId="{662D7D05-AB8A-4141-88E7-64F906170135}" dt="2024-03-05T14:50:33.281" v="7762"/>
          <ac:spMkLst>
            <pc:docMk/>
            <pc:sldMk cId="1016858658" sldId="570"/>
            <ac:spMk id="3" creationId="{94808A24-F20F-8471-6BC6-1BECE6675E2F}"/>
          </ac:spMkLst>
        </pc:spChg>
        <pc:spChg chg="add mod">
          <ac:chgData name="Fraser Smith" userId="ae67f3ce-7b5c-4ccc-91e3-082165c4b9c4" providerId="ADAL" clId="{662D7D05-AB8A-4141-88E7-64F906170135}" dt="2024-03-05T17:35:43.895" v="10077" actId="1076"/>
          <ac:spMkLst>
            <pc:docMk/>
            <pc:sldMk cId="1016858658" sldId="570"/>
            <ac:spMk id="4" creationId="{CDCD694D-EA10-134A-6645-50E7D0DA1243}"/>
          </ac:spMkLst>
        </pc:spChg>
        <pc:spChg chg="add mod">
          <ac:chgData name="Fraser Smith" userId="ae67f3ce-7b5c-4ccc-91e3-082165c4b9c4" providerId="ADAL" clId="{662D7D05-AB8A-4141-88E7-64F906170135}" dt="2024-03-05T16:46:43.495" v="9138"/>
          <ac:spMkLst>
            <pc:docMk/>
            <pc:sldMk cId="1016858658" sldId="570"/>
            <ac:spMk id="5" creationId="{C28CE68E-1D30-3D3F-B8AD-68CCBE3C0157}"/>
          </ac:spMkLst>
        </pc:spChg>
      </pc:sldChg>
      <pc:sldChg chg="addSp modSp new mod modNotesTx">
        <pc:chgData name="Fraser Smith" userId="ae67f3ce-7b5c-4ccc-91e3-082165c4b9c4" providerId="ADAL" clId="{662D7D05-AB8A-4141-88E7-64F906170135}" dt="2024-03-08T10:42:15.494" v="13021" actId="20577"/>
        <pc:sldMkLst>
          <pc:docMk/>
          <pc:sldMk cId="829372965" sldId="571"/>
        </pc:sldMkLst>
        <pc:spChg chg="mod">
          <ac:chgData name="Fraser Smith" userId="ae67f3ce-7b5c-4ccc-91e3-082165c4b9c4" providerId="ADAL" clId="{662D7D05-AB8A-4141-88E7-64F906170135}" dt="2024-03-08T10:42:15.494" v="13021" actId="20577"/>
          <ac:spMkLst>
            <pc:docMk/>
            <pc:sldMk cId="829372965" sldId="571"/>
            <ac:spMk id="2" creationId="{CDBF3861-7006-B955-104F-27707C8F3B16}"/>
          </ac:spMkLst>
        </pc:spChg>
        <pc:spChg chg="add mod">
          <ac:chgData name="Fraser Smith" userId="ae67f3ce-7b5c-4ccc-91e3-082165c4b9c4" providerId="ADAL" clId="{662D7D05-AB8A-4141-88E7-64F906170135}" dt="2024-03-05T16:27:21.577" v="8315"/>
          <ac:spMkLst>
            <pc:docMk/>
            <pc:sldMk cId="829372965" sldId="571"/>
            <ac:spMk id="3" creationId="{D3023A83-5F6A-97A2-3DF6-01D003101F73}"/>
          </ac:spMkLst>
        </pc:spChg>
      </pc:sldChg>
      <pc:sldChg chg="new del">
        <pc:chgData name="Fraser Smith" userId="ae67f3ce-7b5c-4ccc-91e3-082165c4b9c4" providerId="ADAL" clId="{662D7D05-AB8A-4141-88E7-64F906170135}" dt="2024-03-05T16:32:10.220" v="8471" actId="47"/>
        <pc:sldMkLst>
          <pc:docMk/>
          <pc:sldMk cId="3827461006" sldId="572"/>
        </pc:sldMkLst>
      </pc:sldChg>
      <pc:sldChg chg="addSp modSp add mod modNotesTx">
        <pc:chgData name="Fraser Smith" userId="ae67f3ce-7b5c-4ccc-91e3-082165c4b9c4" providerId="ADAL" clId="{662D7D05-AB8A-4141-88E7-64F906170135}" dt="2024-03-07T17:29:22.911" v="12643" actId="20577"/>
        <pc:sldMkLst>
          <pc:docMk/>
          <pc:sldMk cId="3173593319" sldId="573"/>
        </pc:sldMkLst>
        <pc:spChg chg="mod">
          <ac:chgData name="Fraser Smith" userId="ae67f3ce-7b5c-4ccc-91e3-082165c4b9c4" providerId="ADAL" clId="{662D7D05-AB8A-4141-88E7-64F906170135}" dt="2024-03-07T16:58:34.430" v="11854" actId="20577"/>
          <ac:spMkLst>
            <pc:docMk/>
            <pc:sldMk cId="3173593319" sldId="573"/>
            <ac:spMk id="2" creationId="{7BA6F043-E6FC-6C1D-875D-4BCEA861A9A4}"/>
          </ac:spMkLst>
        </pc:spChg>
        <pc:spChg chg="add mod">
          <ac:chgData name="Fraser Smith" userId="ae67f3ce-7b5c-4ccc-91e3-082165c4b9c4" providerId="ADAL" clId="{662D7D05-AB8A-4141-88E7-64F906170135}" dt="2024-03-06T17:02:10.863" v="10689"/>
          <ac:spMkLst>
            <pc:docMk/>
            <pc:sldMk cId="3173593319" sldId="573"/>
            <ac:spMk id="4" creationId="{6867B6C1-C136-6751-987E-99D82470004D}"/>
          </ac:spMkLst>
        </pc:spChg>
      </pc:sldChg>
      <pc:sldChg chg="new del modNotesTx">
        <pc:chgData name="Fraser Smith" userId="ae67f3ce-7b5c-4ccc-91e3-082165c4b9c4" providerId="ADAL" clId="{662D7D05-AB8A-4141-88E7-64F906170135}" dt="2024-03-06T10:59:16.438" v="10670" actId="47"/>
        <pc:sldMkLst>
          <pc:docMk/>
          <pc:sldMk cId="3884482291" sldId="574"/>
        </pc:sldMkLst>
      </pc:sldChg>
      <pc:sldChg chg="addSp delSp modSp new add del mod">
        <pc:chgData name="Fraser Smith" userId="ae67f3ce-7b5c-4ccc-91e3-082165c4b9c4" providerId="ADAL" clId="{662D7D05-AB8A-4141-88E7-64F906170135}" dt="2024-03-07T10:37:36.577" v="11351"/>
        <pc:sldMkLst>
          <pc:docMk/>
          <pc:sldMk cId="100893899" sldId="575"/>
        </pc:sldMkLst>
        <pc:spChg chg="mod">
          <ac:chgData name="Fraser Smith" userId="ae67f3ce-7b5c-4ccc-91e3-082165c4b9c4" providerId="ADAL" clId="{662D7D05-AB8A-4141-88E7-64F906170135}" dt="2024-03-05T16:53:22.425" v="9319" actId="404"/>
          <ac:spMkLst>
            <pc:docMk/>
            <pc:sldMk cId="100893899" sldId="575"/>
            <ac:spMk id="2" creationId="{0FC0EEAB-6262-AC1E-D3AE-0E6E1C6189B5}"/>
          </ac:spMkLst>
        </pc:spChg>
        <pc:spChg chg="add del mod">
          <ac:chgData name="Fraser Smith" userId="ae67f3ce-7b5c-4ccc-91e3-082165c4b9c4" providerId="ADAL" clId="{662D7D05-AB8A-4141-88E7-64F906170135}" dt="2024-03-05T16:52:43.095" v="9304"/>
          <ac:spMkLst>
            <pc:docMk/>
            <pc:sldMk cId="100893899" sldId="575"/>
            <ac:spMk id="3" creationId="{DFF97863-9358-3DD7-EC29-8C27F83FEEEA}"/>
          </ac:spMkLst>
        </pc:spChg>
        <pc:spChg chg="add mod">
          <ac:chgData name="Fraser Smith" userId="ae67f3ce-7b5c-4ccc-91e3-082165c4b9c4" providerId="ADAL" clId="{662D7D05-AB8A-4141-88E7-64F906170135}" dt="2024-03-07T10:37:12.997" v="11349" actId="403"/>
          <ac:spMkLst>
            <pc:docMk/>
            <pc:sldMk cId="100893899" sldId="575"/>
            <ac:spMk id="4" creationId="{FAAFF2C7-D13B-16D4-0227-E47C4FA45D5E}"/>
          </ac:spMkLst>
        </pc:spChg>
        <pc:spChg chg="add mod">
          <ac:chgData name="Fraser Smith" userId="ae67f3ce-7b5c-4ccc-91e3-082165c4b9c4" providerId="ADAL" clId="{662D7D05-AB8A-4141-88E7-64F906170135}" dt="2024-03-07T10:37:36.577" v="11351"/>
          <ac:spMkLst>
            <pc:docMk/>
            <pc:sldMk cId="100893899" sldId="575"/>
            <ac:spMk id="5" creationId="{32ACEC8A-5649-774B-B0E1-0AC7A1101CE0}"/>
          </ac:spMkLst>
        </pc:spChg>
      </pc:sldChg>
      <pc:sldChg chg="addSp modSp add del mod">
        <pc:chgData name="Fraser Smith" userId="ae67f3ce-7b5c-4ccc-91e3-082165c4b9c4" providerId="ADAL" clId="{662D7D05-AB8A-4141-88E7-64F906170135}" dt="2024-03-07T10:40:12.657" v="11364" actId="47"/>
        <pc:sldMkLst>
          <pc:docMk/>
          <pc:sldMk cId="2452882270" sldId="576"/>
        </pc:sldMkLst>
        <pc:spChg chg="mod">
          <ac:chgData name="Fraser Smith" userId="ae67f3ce-7b5c-4ccc-91e3-082165c4b9c4" providerId="ADAL" clId="{662D7D05-AB8A-4141-88E7-64F906170135}" dt="2024-03-05T16:58:22.575" v="9394"/>
          <ac:spMkLst>
            <pc:docMk/>
            <pc:sldMk cId="2452882270" sldId="576"/>
            <ac:spMk id="2" creationId="{E81294AC-6566-DA43-0BA4-76BA04B7C333}"/>
          </ac:spMkLst>
        </pc:spChg>
        <pc:spChg chg="mod">
          <ac:chgData name="Fraser Smith" userId="ae67f3ce-7b5c-4ccc-91e3-082165c4b9c4" providerId="ADAL" clId="{662D7D05-AB8A-4141-88E7-64F906170135}" dt="2024-03-05T16:58:25.855" v="9395" actId="20577"/>
          <ac:spMkLst>
            <pc:docMk/>
            <pc:sldMk cId="2452882270" sldId="576"/>
            <ac:spMk id="3" creationId="{A7AF5DF1-A079-2CDE-4E36-9275F2E08B53}"/>
          </ac:spMkLst>
        </pc:spChg>
        <pc:spChg chg="add mod">
          <ac:chgData name="Fraser Smith" userId="ae67f3ce-7b5c-4ccc-91e3-082165c4b9c4" providerId="ADAL" clId="{662D7D05-AB8A-4141-88E7-64F906170135}" dt="2024-03-07T10:38:27.057" v="11354" actId="1076"/>
          <ac:spMkLst>
            <pc:docMk/>
            <pc:sldMk cId="2452882270" sldId="576"/>
            <ac:spMk id="6" creationId="{306F11E2-3770-990B-26FC-93540A40DA28}"/>
          </ac:spMkLst>
        </pc:spChg>
      </pc:sldChg>
      <pc:sldChg chg="addSp delSp modSp new mod">
        <pc:chgData name="Fraser Smith" userId="ae67f3ce-7b5c-4ccc-91e3-082165c4b9c4" providerId="ADAL" clId="{662D7D05-AB8A-4141-88E7-64F906170135}" dt="2024-03-05T17:05:24.851" v="9550"/>
        <pc:sldMkLst>
          <pc:docMk/>
          <pc:sldMk cId="1073984139" sldId="577"/>
        </pc:sldMkLst>
        <pc:spChg chg="del">
          <ac:chgData name="Fraser Smith" userId="ae67f3ce-7b5c-4ccc-91e3-082165c4b9c4" providerId="ADAL" clId="{662D7D05-AB8A-4141-88E7-64F906170135}" dt="2024-03-05T17:04:33.815" v="9542" actId="478"/>
          <ac:spMkLst>
            <pc:docMk/>
            <pc:sldMk cId="1073984139" sldId="577"/>
            <ac:spMk id="2" creationId="{1A0B65E0-2316-81EF-6CE4-D4E2FFD5C24F}"/>
          </ac:spMkLst>
        </pc:spChg>
        <pc:spChg chg="add mod">
          <ac:chgData name="Fraser Smith" userId="ae67f3ce-7b5c-4ccc-91e3-082165c4b9c4" providerId="ADAL" clId="{662D7D05-AB8A-4141-88E7-64F906170135}" dt="2024-03-05T17:05:24.851" v="9550"/>
          <ac:spMkLst>
            <pc:docMk/>
            <pc:sldMk cId="1073984139" sldId="577"/>
            <ac:spMk id="5" creationId="{CECD24CA-C36E-9E6C-F5F6-AB97943E588B}"/>
          </ac:spMkLst>
        </pc:spChg>
        <pc:picChg chg="add mod modCrop">
          <ac:chgData name="Fraser Smith" userId="ae67f3ce-7b5c-4ccc-91e3-082165c4b9c4" providerId="ADAL" clId="{662D7D05-AB8A-4141-88E7-64F906170135}" dt="2024-03-05T17:05:16.133" v="9548" actId="1076"/>
          <ac:picMkLst>
            <pc:docMk/>
            <pc:sldMk cId="1073984139" sldId="577"/>
            <ac:picMk id="4" creationId="{5B0660E7-8030-D75F-0B94-44FF946FC61D}"/>
          </ac:picMkLst>
        </pc:picChg>
      </pc:sldChg>
      <pc:sldChg chg="new del">
        <pc:chgData name="Fraser Smith" userId="ae67f3ce-7b5c-4ccc-91e3-082165c4b9c4" providerId="ADAL" clId="{662D7D05-AB8A-4141-88E7-64F906170135}" dt="2024-03-05T17:03:53.149" v="9535" actId="680"/>
        <pc:sldMkLst>
          <pc:docMk/>
          <pc:sldMk cId="2020417801" sldId="577"/>
        </pc:sldMkLst>
      </pc:sldChg>
      <pc:sldChg chg="add del">
        <pc:chgData name="Fraser Smith" userId="ae67f3ce-7b5c-4ccc-91e3-082165c4b9c4" providerId="ADAL" clId="{662D7D05-AB8A-4141-88E7-64F906170135}" dt="2024-03-05T18:19:12.627" v="10297" actId="47"/>
        <pc:sldMkLst>
          <pc:docMk/>
          <pc:sldMk cId="9623396" sldId="578"/>
        </pc:sldMkLst>
      </pc:sldChg>
      <pc:sldChg chg="modSp add del mod">
        <pc:chgData name="Fraser Smith" userId="ae67f3ce-7b5c-4ccc-91e3-082165c4b9c4" providerId="ADAL" clId="{662D7D05-AB8A-4141-88E7-64F906170135}" dt="2024-03-05T17:33:27.838" v="9838"/>
        <pc:sldMkLst>
          <pc:docMk/>
          <pc:sldMk cId="2887920514" sldId="579"/>
        </pc:sldMkLst>
        <pc:spChg chg="mod">
          <ac:chgData name="Fraser Smith" userId="ae67f3ce-7b5c-4ccc-91e3-082165c4b9c4" providerId="ADAL" clId="{662D7D05-AB8A-4141-88E7-64F906170135}" dt="2024-03-05T17:33:27.589" v="9837" actId="6549"/>
          <ac:spMkLst>
            <pc:docMk/>
            <pc:sldMk cId="2887920514" sldId="579"/>
            <ac:spMk id="2" creationId="{665B6998-D0A7-C10B-F8A0-DE71FC0E1CAB}"/>
          </ac:spMkLst>
        </pc:spChg>
      </pc:sldChg>
      <pc:sldChg chg="modSp mod">
        <pc:chgData name="Fraser Smith" userId="ae67f3ce-7b5c-4ccc-91e3-082165c4b9c4" providerId="ADAL" clId="{662D7D05-AB8A-4141-88E7-64F906170135}" dt="2024-03-05T18:19:05.154" v="10296" actId="20577"/>
        <pc:sldMkLst>
          <pc:docMk/>
          <pc:sldMk cId="3455800478" sldId="579"/>
        </pc:sldMkLst>
        <pc:spChg chg="mod">
          <ac:chgData name="Fraser Smith" userId="ae67f3ce-7b5c-4ccc-91e3-082165c4b9c4" providerId="ADAL" clId="{662D7D05-AB8A-4141-88E7-64F906170135}" dt="2024-03-05T18:19:05.154" v="10296" actId="20577"/>
          <ac:spMkLst>
            <pc:docMk/>
            <pc:sldMk cId="3455800478" sldId="579"/>
            <ac:spMk id="3" creationId="{FFC88FD3-D2E8-0D0B-E7F6-387A0984B255}"/>
          </ac:spMkLst>
        </pc:spChg>
      </pc:sldChg>
      <pc:sldChg chg="addSp modSp new mod modNotesTx">
        <pc:chgData name="Fraser Smith" userId="ae67f3ce-7b5c-4ccc-91e3-082165c4b9c4" providerId="ADAL" clId="{662D7D05-AB8A-4141-88E7-64F906170135}" dt="2024-03-11T09:34:03.556" v="14329"/>
        <pc:sldMkLst>
          <pc:docMk/>
          <pc:sldMk cId="1127649306" sldId="580"/>
        </pc:sldMkLst>
        <pc:spChg chg="mod">
          <ac:chgData name="Fraser Smith" userId="ae67f3ce-7b5c-4ccc-91e3-082165c4b9c4" providerId="ADAL" clId="{662D7D05-AB8A-4141-88E7-64F906170135}" dt="2024-03-06T17:05:08.551" v="10739" actId="120"/>
          <ac:spMkLst>
            <pc:docMk/>
            <pc:sldMk cId="1127649306" sldId="580"/>
            <ac:spMk id="2" creationId="{C812E05A-EB2F-2554-E658-D7BCD64FAD88}"/>
          </ac:spMkLst>
        </pc:spChg>
        <pc:spChg chg="add mod">
          <ac:chgData name="Fraser Smith" userId="ae67f3ce-7b5c-4ccc-91e3-082165c4b9c4" providerId="ADAL" clId="{662D7D05-AB8A-4141-88E7-64F906170135}" dt="2024-03-07T17:25:32.072" v="12526" actId="1076"/>
          <ac:spMkLst>
            <pc:docMk/>
            <pc:sldMk cId="1127649306" sldId="580"/>
            <ac:spMk id="3" creationId="{2F902042-5D47-DC14-53B4-F1113EA27178}"/>
          </ac:spMkLst>
        </pc:spChg>
        <pc:spChg chg="add mod">
          <ac:chgData name="Fraser Smith" userId="ae67f3ce-7b5c-4ccc-91e3-082165c4b9c4" providerId="ADAL" clId="{662D7D05-AB8A-4141-88E7-64F906170135}" dt="2024-03-11T09:34:03.556" v="14329"/>
          <ac:spMkLst>
            <pc:docMk/>
            <pc:sldMk cId="1127649306" sldId="580"/>
            <ac:spMk id="4" creationId="{DD8453EC-69C3-1B86-B84E-4377DCD181BB}"/>
          </ac:spMkLst>
        </pc:spChg>
      </pc:sldChg>
      <pc:sldChg chg="addSp delSp modSp new mod modNotesTx">
        <pc:chgData name="Fraser Smith" userId="ae67f3ce-7b5c-4ccc-91e3-082165c4b9c4" providerId="ADAL" clId="{662D7D05-AB8A-4141-88E7-64F906170135}" dt="2024-03-07T17:17:22.421" v="12436"/>
        <pc:sldMkLst>
          <pc:docMk/>
          <pc:sldMk cId="1984835481" sldId="581"/>
        </pc:sldMkLst>
        <pc:spChg chg="del mod">
          <ac:chgData name="Fraser Smith" userId="ae67f3ce-7b5c-4ccc-91e3-082165c4b9c4" providerId="ADAL" clId="{662D7D05-AB8A-4141-88E7-64F906170135}" dt="2024-03-06T09:25:49.534" v="10519" actId="478"/>
          <ac:spMkLst>
            <pc:docMk/>
            <pc:sldMk cId="1984835481" sldId="581"/>
            <ac:spMk id="2" creationId="{0AA16577-048B-1FE9-BB61-93A13FFDBDD0}"/>
          </ac:spMkLst>
        </pc:spChg>
        <pc:spChg chg="add mod">
          <ac:chgData name="Fraser Smith" userId="ae67f3ce-7b5c-4ccc-91e3-082165c4b9c4" providerId="ADAL" clId="{662D7D05-AB8A-4141-88E7-64F906170135}" dt="2024-03-06T09:26:04.044" v="10523" actId="1076"/>
          <ac:spMkLst>
            <pc:docMk/>
            <pc:sldMk cId="1984835481" sldId="581"/>
            <ac:spMk id="3" creationId="{7EDBC439-E7F1-4142-B113-A678EE53E5D5}"/>
          </ac:spMkLst>
        </pc:spChg>
        <pc:spChg chg="add mod">
          <ac:chgData name="Fraser Smith" userId="ae67f3ce-7b5c-4ccc-91e3-082165c4b9c4" providerId="ADAL" clId="{662D7D05-AB8A-4141-88E7-64F906170135}" dt="2024-03-06T17:02:13.143" v="10690"/>
          <ac:spMkLst>
            <pc:docMk/>
            <pc:sldMk cId="1984835481" sldId="581"/>
            <ac:spMk id="4" creationId="{CF93F6F3-8999-CB5C-4D40-B7D8F2A783F4}"/>
          </ac:spMkLst>
        </pc:spChg>
      </pc:sldChg>
      <pc:sldChg chg="addSp modSp new mod modNotesTx">
        <pc:chgData name="Fraser Smith" userId="ae67f3ce-7b5c-4ccc-91e3-082165c4b9c4" providerId="ADAL" clId="{662D7D05-AB8A-4141-88E7-64F906170135}" dt="2024-03-07T11:02:06.918" v="11455" actId="1076"/>
        <pc:sldMkLst>
          <pc:docMk/>
          <pc:sldMk cId="1621246218" sldId="582"/>
        </pc:sldMkLst>
        <pc:spChg chg="mod">
          <ac:chgData name="Fraser Smith" userId="ae67f3ce-7b5c-4ccc-91e3-082165c4b9c4" providerId="ADAL" clId="{662D7D05-AB8A-4141-88E7-64F906170135}" dt="2024-03-06T09:30:54.927" v="10589" actId="113"/>
          <ac:spMkLst>
            <pc:docMk/>
            <pc:sldMk cId="1621246218" sldId="582"/>
            <ac:spMk id="2" creationId="{F386B2A2-BB36-E909-4096-C35A766E6E80}"/>
          </ac:spMkLst>
        </pc:spChg>
        <pc:spChg chg="add mod">
          <ac:chgData name="Fraser Smith" userId="ae67f3ce-7b5c-4ccc-91e3-082165c4b9c4" providerId="ADAL" clId="{662D7D05-AB8A-4141-88E7-64F906170135}" dt="2024-03-07T11:02:06.918" v="11455" actId="1076"/>
          <ac:spMkLst>
            <pc:docMk/>
            <pc:sldMk cId="1621246218" sldId="582"/>
            <ac:spMk id="3" creationId="{3E524222-7EBA-0C8A-41ED-26661792E44F}"/>
          </ac:spMkLst>
        </pc:spChg>
        <pc:spChg chg="add mod">
          <ac:chgData name="Fraser Smith" userId="ae67f3ce-7b5c-4ccc-91e3-082165c4b9c4" providerId="ADAL" clId="{662D7D05-AB8A-4141-88E7-64F906170135}" dt="2024-03-06T09:31:40.986" v="10599"/>
          <ac:spMkLst>
            <pc:docMk/>
            <pc:sldMk cId="1621246218" sldId="582"/>
            <ac:spMk id="4" creationId="{80CC9D22-44E6-C8C2-A92B-59007FD64A48}"/>
          </ac:spMkLst>
        </pc:spChg>
      </pc:sldChg>
      <pc:sldChg chg="addSp delSp modSp new del mod">
        <pc:chgData name="Fraser Smith" userId="ae67f3ce-7b5c-4ccc-91e3-082165c4b9c4" providerId="ADAL" clId="{662D7D05-AB8A-4141-88E7-64F906170135}" dt="2024-03-07T11:06:12.980" v="11673" actId="47"/>
        <pc:sldMkLst>
          <pc:docMk/>
          <pc:sldMk cId="4189847572" sldId="583"/>
        </pc:sldMkLst>
        <pc:spChg chg="mod">
          <ac:chgData name="Fraser Smith" userId="ae67f3ce-7b5c-4ccc-91e3-082165c4b9c4" providerId="ADAL" clId="{662D7D05-AB8A-4141-88E7-64F906170135}" dt="2024-03-06T10:58:38.221" v="10661" actId="113"/>
          <ac:spMkLst>
            <pc:docMk/>
            <pc:sldMk cId="4189847572" sldId="583"/>
            <ac:spMk id="2" creationId="{69BE7748-176D-BB47-572C-69C1482735E2}"/>
          </ac:spMkLst>
        </pc:spChg>
        <pc:spChg chg="add del mod">
          <ac:chgData name="Fraser Smith" userId="ae67f3ce-7b5c-4ccc-91e3-082165c4b9c4" providerId="ADAL" clId="{662D7D05-AB8A-4141-88E7-64F906170135}" dt="2024-03-06T10:58:45.948" v="10664"/>
          <ac:spMkLst>
            <pc:docMk/>
            <pc:sldMk cId="4189847572" sldId="583"/>
            <ac:spMk id="3" creationId="{D73B23C4-9889-D119-A7F4-E90F1F5EB436}"/>
          </ac:spMkLst>
        </pc:spChg>
        <pc:spChg chg="add mod">
          <ac:chgData name="Fraser Smith" userId="ae67f3ce-7b5c-4ccc-91e3-082165c4b9c4" providerId="ADAL" clId="{662D7D05-AB8A-4141-88E7-64F906170135}" dt="2024-03-07T11:03:56.049" v="11579" actId="20577"/>
          <ac:spMkLst>
            <pc:docMk/>
            <pc:sldMk cId="4189847572" sldId="583"/>
            <ac:spMk id="4" creationId="{E3A65327-1F01-5A11-1B98-2F1363CB58F0}"/>
          </ac:spMkLst>
        </pc:spChg>
        <pc:spChg chg="add mod">
          <ac:chgData name="Fraser Smith" userId="ae67f3ce-7b5c-4ccc-91e3-082165c4b9c4" providerId="ADAL" clId="{662D7D05-AB8A-4141-88E7-64F906170135}" dt="2024-03-06T17:02:14.893" v="10691"/>
          <ac:spMkLst>
            <pc:docMk/>
            <pc:sldMk cId="4189847572" sldId="583"/>
            <ac:spMk id="5" creationId="{394274D3-1978-8419-E4ED-9534D6DCA6B2}"/>
          </ac:spMkLst>
        </pc:spChg>
      </pc:sldChg>
      <pc:sldChg chg="addSp modSp new mod modNotesTx">
        <pc:chgData name="Fraser Smith" userId="ae67f3ce-7b5c-4ccc-91e3-082165c4b9c4" providerId="ADAL" clId="{662D7D05-AB8A-4141-88E7-64F906170135}" dt="2024-03-07T10:44:24.077" v="11448" actId="5793"/>
        <pc:sldMkLst>
          <pc:docMk/>
          <pc:sldMk cId="2967446605" sldId="584"/>
        </pc:sldMkLst>
        <pc:spChg chg="mod">
          <ac:chgData name="Fraser Smith" userId="ae67f3ce-7b5c-4ccc-91e3-082165c4b9c4" providerId="ADAL" clId="{662D7D05-AB8A-4141-88E7-64F906170135}" dt="2024-03-07T10:32:07.427" v="11305" actId="120"/>
          <ac:spMkLst>
            <pc:docMk/>
            <pc:sldMk cId="2967446605" sldId="584"/>
            <ac:spMk id="2" creationId="{FD0D8B37-DDD7-09F5-D596-4057870E4C03}"/>
          </ac:spMkLst>
        </pc:spChg>
        <pc:spChg chg="add mod">
          <ac:chgData name="Fraser Smith" userId="ae67f3ce-7b5c-4ccc-91e3-082165c4b9c4" providerId="ADAL" clId="{662D7D05-AB8A-4141-88E7-64F906170135}" dt="2024-03-07T10:44:24.077" v="11448" actId="5793"/>
          <ac:spMkLst>
            <pc:docMk/>
            <pc:sldMk cId="2967446605" sldId="584"/>
            <ac:spMk id="3" creationId="{09418F0C-370A-A6CE-BAF6-BFF678AF3B36}"/>
          </ac:spMkLst>
        </pc:spChg>
        <pc:spChg chg="add mod">
          <ac:chgData name="Fraser Smith" userId="ae67f3ce-7b5c-4ccc-91e3-082165c4b9c4" providerId="ADAL" clId="{662D7D05-AB8A-4141-88E7-64F906170135}" dt="2024-03-07T10:44:11.407" v="11442"/>
          <ac:spMkLst>
            <pc:docMk/>
            <pc:sldMk cId="2967446605" sldId="584"/>
            <ac:spMk id="4" creationId="{B52A4DFE-BE4A-6354-9C3E-D071C07FDAAF}"/>
          </ac:spMkLst>
        </pc:spChg>
      </pc:sldChg>
      <pc:sldChg chg="addSp delSp modSp new mod modNotesTx">
        <pc:chgData name="Fraser Smith" userId="ae67f3ce-7b5c-4ccc-91e3-082165c4b9c4" providerId="ADAL" clId="{662D7D05-AB8A-4141-88E7-64F906170135}" dt="2024-03-08T08:49:04.175" v="12795"/>
        <pc:sldMkLst>
          <pc:docMk/>
          <pc:sldMk cId="1606163641" sldId="585"/>
        </pc:sldMkLst>
        <pc:spChg chg="mod">
          <ac:chgData name="Fraser Smith" userId="ae67f3ce-7b5c-4ccc-91e3-082165c4b9c4" providerId="ADAL" clId="{662D7D05-AB8A-4141-88E7-64F906170135}" dt="2024-03-07T17:13:45.460" v="12423" actId="20577"/>
          <ac:spMkLst>
            <pc:docMk/>
            <pc:sldMk cId="1606163641" sldId="585"/>
            <ac:spMk id="2" creationId="{E3B98912-75BA-0C15-FAFA-37C35F805741}"/>
          </ac:spMkLst>
        </pc:spChg>
        <pc:spChg chg="add mod">
          <ac:chgData name="Fraser Smith" userId="ae67f3ce-7b5c-4ccc-91e3-082165c4b9c4" providerId="ADAL" clId="{662D7D05-AB8A-4141-88E7-64F906170135}" dt="2024-03-08T08:49:04.175" v="12795"/>
          <ac:spMkLst>
            <pc:docMk/>
            <pc:sldMk cId="1606163641" sldId="585"/>
            <ac:spMk id="3" creationId="{46316CE3-F8A5-D36B-8E6E-8DF411B3892F}"/>
          </ac:spMkLst>
        </pc:spChg>
        <pc:spChg chg="add del mod">
          <ac:chgData name="Fraser Smith" userId="ae67f3ce-7b5c-4ccc-91e3-082165c4b9c4" providerId="ADAL" clId="{662D7D05-AB8A-4141-88E7-64F906170135}" dt="2024-03-07T17:13:15.095" v="12408"/>
          <ac:spMkLst>
            <pc:docMk/>
            <pc:sldMk cId="1606163641" sldId="585"/>
            <ac:spMk id="3" creationId="{C3922D35-FA59-0430-3B36-C5AB21C1D2BF}"/>
          </ac:spMkLst>
        </pc:spChg>
        <pc:spChg chg="add mod">
          <ac:chgData name="Fraser Smith" userId="ae67f3ce-7b5c-4ccc-91e3-082165c4b9c4" providerId="ADAL" clId="{662D7D05-AB8A-4141-88E7-64F906170135}" dt="2024-03-07T17:14:04.821" v="12430" actId="20577"/>
          <ac:spMkLst>
            <pc:docMk/>
            <pc:sldMk cId="1606163641" sldId="585"/>
            <ac:spMk id="4" creationId="{AE7FDC27-8BC4-706F-2329-4DCF8827727E}"/>
          </ac:spMkLst>
        </pc:spChg>
      </pc:sldChg>
      <pc:sldChg chg="new del modNotesTx">
        <pc:chgData name="Fraser Smith" userId="ae67f3ce-7b5c-4ccc-91e3-082165c4b9c4" providerId="ADAL" clId="{662D7D05-AB8A-4141-88E7-64F906170135}" dt="2024-03-07T17:28:39.802" v="12610" actId="47"/>
        <pc:sldMkLst>
          <pc:docMk/>
          <pc:sldMk cId="244079929" sldId="586"/>
        </pc:sldMkLst>
      </pc:sldChg>
      <pc:sldChg chg="addSp modSp new del mod">
        <pc:chgData name="Fraser Smith" userId="ae67f3ce-7b5c-4ccc-91e3-082165c4b9c4" providerId="ADAL" clId="{662D7D05-AB8A-4141-88E7-64F906170135}" dt="2024-03-08T11:29:19.915" v="13025" actId="47"/>
        <pc:sldMkLst>
          <pc:docMk/>
          <pc:sldMk cId="2963917914" sldId="586"/>
        </pc:sldMkLst>
        <pc:spChg chg="mod">
          <ac:chgData name="Fraser Smith" userId="ae67f3ce-7b5c-4ccc-91e3-082165c4b9c4" providerId="ADAL" clId="{662D7D05-AB8A-4141-88E7-64F906170135}" dt="2024-03-08T10:39:33.923" v="13016" actId="20577"/>
          <ac:spMkLst>
            <pc:docMk/>
            <pc:sldMk cId="2963917914" sldId="586"/>
            <ac:spMk id="2" creationId="{EB1B4EB5-3525-CC0B-B527-B01C8D2E4639}"/>
          </ac:spMkLst>
        </pc:spChg>
        <pc:spChg chg="add mod">
          <ac:chgData name="Fraser Smith" userId="ae67f3ce-7b5c-4ccc-91e3-082165c4b9c4" providerId="ADAL" clId="{662D7D05-AB8A-4141-88E7-64F906170135}" dt="2024-03-08T08:45:54.619" v="12732"/>
          <ac:spMkLst>
            <pc:docMk/>
            <pc:sldMk cId="2963917914" sldId="586"/>
            <ac:spMk id="3" creationId="{34EB1998-C27D-A4E4-05ED-C069B883A5A8}"/>
          </ac:spMkLst>
        </pc:spChg>
      </pc:sldChg>
      <pc:sldChg chg="addSp delSp modSp new mod modNotesTx">
        <pc:chgData name="Fraser Smith" userId="ae67f3ce-7b5c-4ccc-91e3-082165c4b9c4" providerId="ADAL" clId="{662D7D05-AB8A-4141-88E7-64F906170135}" dt="2024-03-11T09:15:31.440" v="13916" actId="20577"/>
        <pc:sldMkLst>
          <pc:docMk/>
          <pc:sldMk cId="4026324279" sldId="586"/>
        </pc:sldMkLst>
        <pc:spChg chg="mod">
          <ac:chgData name="Fraser Smith" userId="ae67f3ce-7b5c-4ccc-91e3-082165c4b9c4" providerId="ADAL" clId="{662D7D05-AB8A-4141-88E7-64F906170135}" dt="2024-03-11T08:56:14.789" v="13083" actId="27636"/>
          <ac:spMkLst>
            <pc:docMk/>
            <pc:sldMk cId="4026324279" sldId="586"/>
            <ac:spMk id="2" creationId="{02653B8A-4817-BAD8-68D6-D46879F2CCCD}"/>
          </ac:spMkLst>
        </pc:spChg>
        <pc:spChg chg="add del mod">
          <ac:chgData name="Fraser Smith" userId="ae67f3ce-7b5c-4ccc-91e3-082165c4b9c4" providerId="ADAL" clId="{662D7D05-AB8A-4141-88E7-64F906170135}" dt="2024-03-11T08:56:24.580" v="13087"/>
          <ac:spMkLst>
            <pc:docMk/>
            <pc:sldMk cId="4026324279" sldId="586"/>
            <ac:spMk id="3" creationId="{40F78102-C9D5-925D-C70D-D46C44384F43}"/>
          </ac:spMkLst>
        </pc:spChg>
        <pc:spChg chg="add mod">
          <ac:chgData name="Fraser Smith" userId="ae67f3ce-7b5c-4ccc-91e3-082165c4b9c4" providerId="ADAL" clId="{662D7D05-AB8A-4141-88E7-64F906170135}" dt="2024-03-11T08:56:28.330" v="13088"/>
          <ac:spMkLst>
            <pc:docMk/>
            <pc:sldMk cId="4026324279" sldId="586"/>
            <ac:spMk id="4" creationId="{20C6089A-FBB8-36B5-3372-083F21DA349B}"/>
          </ac:spMkLst>
        </pc:spChg>
        <pc:spChg chg="add mod">
          <ac:chgData name="Fraser Smith" userId="ae67f3ce-7b5c-4ccc-91e3-082165c4b9c4" providerId="ADAL" clId="{662D7D05-AB8A-4141-88E7-64F906170135}" dt="2024-03-11T09:02:15.799" v="13406" actId="20577"/>
          <ac:spMkLst>
            <pc:docMk/>
            <pc:sldMk cId="4026324279" sldId="586"/>
            <ac:spMk id="7" creationId="{B0872121-1B5E-FD3C-3433-8AE62859509C}"/>
          </ac:spMkLst>
        </pc:spChg>
        <pc:picChg chg="add mod">
          <ac:chgData name="Fraser Smith" userId="ae67f3ce-7b5c-4ccc-91e3-082165c4b9c4" providerId="ADAL" clId="{662D7D05-AB8A-4141-88E7-64F906170135}" dt="2024-03-11T09:01:41.804" v="13387" actId="1076"/>
          <ac:picMkLst>
            <pc:docMk/>
            <pc:sldMk cId="4026324279" sldId="586"/>
            <ac:picMk id="6" creationId="{A17513BE-CE00-06C2-A2A7-C846572DED08}"/>
          </ac:picMkLst>
        </pc:picChg>
      </pc:sldChg>
      <pc:sldChg chg="addSp modSp new del mod">
        <pc:chgData name="Fraser Smith" userId="ae67f3ce-7b5c-4ccc-91e3-082165c4b9c4" providerId="ADAL" clId="{662D7D05-AB8A-4141-88E7-64F906170135}" dt="2024-03-08T11:29:42.030" v="13027" actId="47"/>
        <pc:sldMkLst>
          <pc:docMk/>
          <pc:sldMk cId="2059135465" sldId="587"/>
        </pc:sldMkLst>
        <pc:spChg chg="mod">
          <ac:chgData name="Fraser Smith" userId="ae67f3ce-7b5c-4ccc-91e3-082165c4b9c4" providerId="ADAL" clId="{662D7D05-AB8A-4141-88E7-64F906170135}" dt="2024-03-08T10:45:06.425" v="13023" actId="20577"/>
          <ac:spMkLst>
            <pc:docMk/>
            <pc:sldMk cId="2059135465" sldId="587"/>
            <ac:spMk id="2" creationId="{2F91F2B9-47F7-D456-BCF3-C888A219178E}"/>
          </ac:spMkLst>
        </pc:spChg>
        <pc:spChg chg="add mod">
          <ac:chgData name="Fraser Smith" userId="ae67f3ce-7b5c-4ccc-91e3-082165c4b9c4" providerId="ADAL" clId="{662D7D05-AB8A-4141-88E7-64F906170135}" dt="2024-03-08T08:49:12.025" v="12798"/>
          <ac:spMkLst>
            <pc:docMk/>
            <pc:sldMk cId="2059135465" sldId="587"/>
            <ac:spMk id="3" creationId="{39953276-E73E-C33D-6202-4DA6ED9880D1}"/>
          </ac:spMkLst>
        </pc:spChg>
      </pc:sldChg>
      <pc:sldChg chg="addSp modSp new mod modNotesTx">
        <pc:chgData name="Fraser Smith" userId="ae67f3ce-7b5c-4ccc-91e3-082165c4b9c4" providerId="ADAL" clId="{662D7D05-AB8A-4141-88E7-64F906170135}" dt="2024-03-11T09:14:23.024" v="13912"/>
        <pc:sldMkLst>
          <pc:docMk/>
          <pc:sldMk cId="4242605668" sldId="587"/>
        </pc:sldMkLst>
        <pc:spChg chg="mod">
          <ac:chgData name="Fraser Smith" userId="ae67f3ce-7b5c-4ccc-91e3-082165c4b9c4" providerId="ADAL" clId="{662D7D05-AB8A-4141-88E7-64F906170135}" dt="2024-03-11T08:59:20.030" v="13224" actId="113"/>
          <ac:spMkLst>
            <pc:docMk/>
            <pc:sldMk cId="4242605668" sldId="587"/>
            <ac:spMk id="2" creationId="{80FDD091-355B-5D97-6978-C1C025507E71}"/>
          </ac:spMkLst>
        </pc:spChg>
        <pc:spChg chg="add mod">
          <ac:chgData name="Fraser Smith" userId="ae67f3ce-7b5c-4ccc-91e3-082165c4b9c4" providerId="ADAL" clId="{662D7D05-AB8A-4141-88E7-64F906170135}" dt="2024-03-11T08:57:14.996" v="13101"/>
          <ac:spMkLst>
            <pc:docMk/>
            <pc:sldMk cId="4242605668" sldId="587"/>
            <ac:spMk id="3" creationId="{342AEDA7-1C45-18E6-5A0D-6CEBB61CE5ED}"/>
          </ac:spMkLst>
        </pc:spChg>
        <pc:spChg chg="add mod">
          <ac:chgData name="Fraser Smith" userId="ae67f3ce-7b5c-4ccc-91e3-082165c4b9c4" providerId="ADAL" clId="{662D7D05-AB8A-4141-88E7-64F906170135}" dt="2024-03-11T09:14:20.978" v="13910" actId="20577"/>
          <ac:spMkLst>
            <pc:docMk/>
            <pc:sldMk cId="4242605668" sldId="587"/>
            <ac:spMk id="4" creationId="{4D959C2F-24A1-18CE-A5B3-5E516C704338}"/>
          </ac:spMkLst>
        </pc:spChg>
      </pc:sldChg>
      <pc:sldChg chg="addSp modSp new del mod">
        <pc:chgData name="Fraser Smith" userId="ae67f3ce-7b5c-4ccc-91e3-082165c4b9c4" providerId="ADAL" clId="{662D7D05-AB8A-4141-88E7-64F906170135}" dt="2024-03-08T11:29:17.670" v="13024" actId="47"/>
        <pc:sldMkLst>
          <pc:docMk/>
          <pc:sldMk cId="1345186274" sldId="588"/>
        </pc:sldMkLst>
        <pc:spChg chg="mod">
          <ac:chgData name="Fraser Smith" userId="ae67f3ce-7b5c-4ccc-91e3-082165c4b9c4" providerId="ADAL" clId="{662D7D05-AB8A-4141-88E7-64F906170135}" dt="2024-03-08T10:36:45.964" v="12963" actId="1076"/>
          <ac:spMkLst>
            <pc:docMk/>
            <pc:sldMk cId="1345186274" sldId="588"/>
            <ac:spMk id="2" creationId="{90EE1C56-4A15-697D-7B84-77D9145E4D81}"/>
          </ac:spMkLst>
        </pc:spChg>
        <pc:spChg chg="add mod">
          <ac:chgData name="Fraser Smith" userId="ae67f3ce-7b5c-4ccc-91e3-082165c4b9c4" providerId="ADAL" clId="{662D7D05-AB8A-4141-88E7-64F906170135}" dt="2024-03-08T08:54:23.502" v="12936"/>
          <ac:spMkLst>
            <pc:docMk/>
            <pc:sldMk cId="1345186274" sldId="588"/>
            <ac:spMk id="3" creationId="{E12B6954-D647-1A0B-AA23-C411C22D187D}"/>
          </ac:spMkLst>
        </pc:spChg>
      </pc:sldChg>
      <pc:sldChg chg="addSp modSp new mod modNotesTx">
        <pc:chgData name="Fraser Smith" userId="ae67f3ce-7b5c-4ccc-91e3-082165c4b9c4" providerId="ADAL" clId="{662D7D05-AB8A-4141-88E7-64F906170135}" dt="2024-03-11T09:09:55.641" v="13612" actId="20577"/>
        <pc:sldMkLst>
          <pc:docMk/>
          <pc:sldMk cId="2917294835" sldId="588"/>
        </pc:sldMkLst>
        <pc:spChg chg="mod">
          <ac:chgData name="Fraser Smith" userId="ae67f3ce-7b5c-4ccc-91e3-082165c4b9c4" providerId="ADAL" clId="{662D7D05-AB8A-4141-88E7-64F906170135}" dt="2024-03-11T09:03:27.367" v="13477" actId="113"/>
          <ac:spMkLst>
            <pc:docMk/>
            <pc:sldMk cId="2917294835" sldId="588"/>
            <ac:spMk id="2" creationId="{AB24BF06-65AE-934E-708D-DF0193BB712C}"/>
          </ac:spMkLst>
        </pc:spChg>
        <pc:spChg chg="add mod">
          <ac:chgData name="Fraser Smith" userId="ae67f3ce-7b5c-4ccc-91e3-082165c4b9c4" providerId="ADAL" clId="{662D7D05-AB8A-4141-88E7-64F906170135}" dt="2024-03-11T08:57:17.105" v="13102"/>
          <ac:spMkLst>
            <pc:docMk/>
            <pc:sldMk cId="2917294835" sldId="588"/>
            <ac:spMk id="3" creationId="{B2DEB69C-5D8F-ED70-A013-26BBA9F1B38C}"/>
          </ac:spMkLst>
        </pc:spChg>
        <pc:spChg chg="add mod">
          <ac:chgData name="Fraser Smith" userId="ae67f3ce-7b5c-4ccc-91e3-082165c4b9c4" providerId="ADAL" clId="{662D7D05-AB8A-4141-88E7-64F906170135}" dt="2024-03-11T09:05:38.528" v="13510" actId="20577"/>
          <ac:spMkLst>
            <pc:docMk/>
            <pc:sldMk cId="2917294835" sldId="588"/>
            <ac:spMk id="4" creationId="{BAC120D3-71FD-F044-DA92-C8D70F3D584D}"/>
          </ac:spMkLst>
        </pc:spChg>
      </pc:sldChg>
      <pc:sldChg chg="addSp modSp new mod modNotesTx">
        <pc:chgData name="Fraser Smith" userId="ae67f3ce-7b5c-4ccc-91e3-082165c4b9c4" providerId="ADAL" clId="{662D7D05-AB8A-4141-88E7-64F906170135}" dt="2024-03-11T09:33:22.430" v="14328" actId="20577"/>
        <pc:sldMkLst>
          <pc:docMk/>
          <pc:sldMk cId="1634059101" sldId="589"/>
        </pc:sldMkLst>
        <pc:spChg chg="mod">
          <ac:chgData name="Fraser Smith" userId="ae67f3ce-7b5c-4ccc-91e3-082165c4b9c4" providerId="ADAL" clId="{662D7D05-AB8A-4141-88E7-64F906170135}" dt="2024-03-11T09:08:50.150" v="13589" actId="113"/>
          <ac:spMkLst>
            <pc:docMk/>
            <pc:sldMk cId="1634059101" sldId="589"/>
            <ac:spMk id="2" creationId="{6E5C66B6-88E6-0A64-FBD6-ABAC20C65D57}"/>
          </ac:spMkLst>
        </pc:spChg>
        <pc:spChg chg="add mod">
          <ac:chgData name="Fraser Smith" userId="ae67f3ce-7b5c-4ccc-91e3-082165c4b9c4" providerId="ADAL" clId="{662D7D05-AB8A-4141-88E7-64F906170135}" dt="2024-03-11T08:57:19.614" v="13103"/>
          <ac:spMkLst>
            <pc:docMk/>
            <pc:sldMk cId="1634059101" sldId="589"/>
            <ac:spMk id="3" creationId="{47243E27-4CD1-0ACB-5881-4016E635CAC3}"/>
          </ac:spMkLst>
        </pc:spChg>
        <pc:spChg chg="add mod">
          <ac:chgData name="Fraser Smith" userId="ae67f3ce-7b5c-4ccc-91e3-082165c4b9c4" providerId="ADAL" clId="{662D7D05-AB8A-4141-88E7-64F906170135}" dt="2024-03-11T09:08:38.913" v="13585" actId="2711"/>
          <ac:spMkLst>
            <pc:docMk/>
            <pc:sldMk cId="1634059101" sldId="589"/>
            <ac:spMk id="4" creationId="{61E05620-C7B6-4680-6AF9-EBFAFB74D058}"/>
          </ac:spMkLst>
        </pc:spChg>
      </pc:sldChg>
      <pc:sldChg chg="addSp modSp new mod modNotesTx">
        <pc:chgData name="Fraser Smith" userId="ae67f3ce-7b5c-4ccc-91e3-082165c4b9c4" providerId="ADAL" clId="{662D7D05-AB8A-4141-88E7-64F906170135}" dt="2024-03-11T09:26:42.433" v="14162" actId="20577"/>
        <pc:sldMkLst>
          <pc:docMk/>
          <pc:sldMk cId="19951148" sldId="590"/>
        </pc:sldMkLst>
        <pc:spChg chg="mod">
          <ac:chgData name="Fraser Smith" userId="ae67f3ce-7b5c-4ccc-91e3-082165c4b9c4" providerId="ADAL" clId="{662D7D05-AB8A-4141-88E7-64F906170135}" dt="2024-03-11T09:24:29.702" v="14151" actId="20577"/>
          <ac:spMkLst>
            <pc:docMk/>
            <pc:sldMk cId="19951148" sldId="590"/>
            <ac:spMk id="2" creationId="{DDEDE129-A149-BE65-61AF-92DF8D913009}"/>
          </ac:spMkLst>
        </pc:spChg>
        <pc:spChg chg="add mod">
          <ac:chgData name="Fraser Smith" userId="ae67f3ce-7b5c-4ccc-91e3-082165c4b9c4" providerId="ADAL" clId="{662D7D05-AB8A-4141-88E7-64F906170135}" dt="2024-03-11T09:16:47.718" v="13920"/>
          <ac:spMkLst>
            <pc:docMk/>
            <pc:sldMk cId="19951148" sldId="590"/>
            <ac:spMk id="3" creationId="{128C70F7-1D27-A2F7-4704-2DC9A497BA04}"/>
          </ac:spMkLst>
        </pc:spChg>
        <pc:spChg chg="add mod">
          <ac:chgData name="Fraser Smith" userId="ae67f3ce-7b5c-4ccc-91e3-082165c4b9c4" providerId="ADAL" clId="{662D7D05-AB8A-4141-88E7-64F906170135}" dt="2024-03-11T09:22:33.986" v="14110" actId="2711"/>
          <ac:spMkLst>
            <pc:docMk/>
            <pc:sldMk cId="19951148" sldId="590"/>
            <ac:spMk id="4" creationId="{31DFA4A6-8DAE-DEF4-FF38-432D4B32469E}"/>
          </ac:spMkLst>
        </pc:spChg>
      </pc:sldChg>
      <pc:sldChg chg="addSp modSp new del">
        <pc:chgData name="Fraser Smith" userId="ae67f3ce-7b5c-4ccc-91e3-082165c4b9c4" providerId="ADAL" clId="{662D7D05-AB8A-4141-88E7-64F906170135}" dt="2024-03-11T09:16:35.340" v="13917" actId="47"/>
        <pc:sldMkLst>
          <pc:docMk/>
          <pc:sldMk cId="896923837" sldId="590"/>
        </pc:sldMkLst>
        <pc:spChg chg="add mod">
          <ac:chgData name="Fraser Smith" userId="ae67f3ce-7b5c-4ccc-91e3-082165c4b9c4" providerId="ADAL" clId="{662D7D05-AB8A-4141-88E7-64F906170135}" dt="2024-03-11T08:57:21.779" v="13104"/>
          <ac:spMkLst>
            <pc:docMk/>
            <pc:sldMk cId="896923837" sldId="590"/>
            <ac:spMk id="3" creationId="{23866B17-C432-5CBC-8598-6774B5DD2B61}"/>
          </ac:spMkLst>
        </pc:spChg>
      </pc:sldChg>
      <pc:sldChg chg="addSp modSp new del">
        <pc:chgData name="Fraser Smith" userId="ae67f3ce-7b5c-4ccc-91e3-082165c4b9c4" providerId="ADAL" clId="{662D7D05-AB8A-4141-88E7-64F906170135}" dt="2024-03-11T09:16:35.990" v="13918" actId="47"/>
        <pc:sldMkLst>
          <pc:docMk/>
          <pc:sldMk cId="1784123001" sldId="591"/>
        </pc:sldMkLst>
        <pc:spChg chg="add mod">
          <ac:chgData name="Fraser Smith" userId="ae67f3ce-7b5c-4ccc-91e3-082165c4b9c4" providerId="ADAL" clId="{662D7D05-AB8A-4141-88E7-64F906170135}" dt="2024-03-11T08:57:25.971" v="13105"/>
          <ac:spMkLst>
            <pc:docMk/>
            <pc:sldMk cId="1784123001" sldId="591"/>
            <ac:spMk id="3" creationId="{B632B1D6-5EB2-5FCE-A85A-10D7AB2D7ACF}"/>
          </ac:spMkLst>
        </pc:spChg>
      </pc:sldChg>
      <pc:sldChg chg="addSp modSp new mod">
        <pc:chgData name="Fraser Smith" userId="ae67f3ce-7b5c-4ccc-91e3-082165c4b9c4" providerId="ADAL" clId="{662D7D05-AB8A-4141-88E7-64F906170135}" dt="2024-03-11T09:20:51.841" v="14034"/>
        <pc:sldMkLst>
          <pc:docMk/>
          <pc:sldMk cId="2997087555" sldId="591"/>
        </pc:sldMkLst>
        <pc:spChg chg="mod">
          <ac:chgData name="Fraser Smith" userId="ae67f3ce-7b5c-4ccc-91e3-082165c4b9c4" providerId="ADAL" clId="{662D7D05-AB8A-4141-88E7-64F906170135}" dt="2024-03-11T09:20:46.835" v="14033" actId="113"/>
          <ac:spMkLst>
            <pc:docMk/>
            <pc:sldMk cId="2997087555" sldId="591"/>
            <ac:spMk id="2" creationId="{6E76A710-58EB-64A0-663A-3097ACDEC3DF}"/>
          </ac:spMkLst>
        </pc:spChg>
        <pc:spChg chg="add mod">
          <ac:chgData name="Fraser Smith" userId="ae67f3ce-7b5c-4ccc-91e3-082165c4b9c4" providerId="ADAL" clId="{662D7D05-AB8A-4141-88E7-64F906170135}" dt="2024-03-11T09:20:51.841" v="14034"/>
          <ac:spMkLst>
            <pc:docMk/>
            <pc:sldMk cId="2997087555" sldId="591"/>
            <ac:spMk id="3" creationId="{EEB81A2A-F536-D014-6F4F-9EFC015516EC}"/>
          </ac:spMkLst>
        </pc:spChg>
      </pc:sldChg>
      <pc:sldChg chg="new del">
        <pc:chgData name="Fraser Smith" userId="ae67f3ce-7b5c-4ccc-91e3-082165c4b9c4" providerId="ADAL" clId="{662D7D05-AB8A-4141-88E7-64F906170135}" dt="2024-03-11T11:26:38.790" v="14331" actId="680"/>
        <pc:sldMkLst>
          <pc:docMk/>
          <pc:sldMk cId="3707904328" sldId="592"/>
        </pc:sldMkLst>
      </pc:sldChg>
      <pc:sldMasterChg chg="del delSldLayout">
        <pc:chgData name="Fraser Smith" userId="ae67f3ce-7b5c-4ccc-91e3-082165c4b9c4" providerId="ADAL" clId="{662D7D05-AB8A-4141-88E7-64F906170135}" dt="2024-03-04T09:42:26.220" v="2817" actId="47"/>
        <pc:sldMasterMkLst>
          <pc:docMk/>
          <pc:sldMasterMk cId="1619517476" sldId="2147483660"/>
        </pc:sldMasterMkLst>
        <pc:sldLayoutChg chg="del">
          <pc:chgData name="Fraser Smith" userId="ae67f3ce-7b5c-4ccc-91e3-082165c4b9c4" providerId="ADAL" clId="{662D7D05-AB8A-4141-88E7-64F906170135}" dt="2024-03-04T09:42:26.220" v="2817" actId="47"/>
          <pc:sldLayoutMkLst>
            <pc:docMk/>
            <pc:sldMasterMk cId="1619517476" sldId="2147483660"/>
            <pc:sldLayoutMk cId="3855198563" sldId="2147483661"/>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2834930105" sldId="2147483662"/>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3960839268" sldId="2147483663"/>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2782231806" sldId="2147483664"/>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3200341325" sldId="2147483665"/>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434307413" sldId="2147483666"/>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93200997" sldId="2147483667"/>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1358242324" sldId="2147483668"/>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347244320" sldId="2147483669"/>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2079496263" sldId="2147483670"/>
          </pc:sldLayoutMkLst>
        </pc:sldLayoutChg>
        <pc:sldLayoutChg chg="del">
          <pc:chgData name="Fraser Smith" userId="ae67f3ce-7b5c-4ccc-91e3-082165c4b9c4" providerId="ADAL" clId="{662D7D05-AB8A-4141-88E7-64F906170135}" dt="2024-03-04T09:42:26.220" v="2817" actId="47"/>
          <pc:sldLayoutMkLst>
            <pc:docMk/>
            <pc:sldMasterMk cId="1619517476" sldId="2147483660"/>
            <pc:sldLayoutMk cId="1228665648" sldId="2147483671"/>
          </pc:sldLayoutMkLst>
        </pc:sldLayoutChg>
      </pc:sldMasterChg>
    </pc:docChg>
  </pc:docChgLst>
  <pc:docChgLst>
    <pc:chgData name="Fraser Smith" userId="ae67f3ce-7b5c-4ccc-91e3-082165c4b9c4" providerId="ADAL" clId="{2EE529BC-3F0C-4373-BE47-1A8C9FBDE7A0}"/>
    <pc:docChg chg="delSld modSld sldOrd modSection">
      <pc:chgData name="Fraser Smith" userId="ae67f3ce-7b5c-4ccc-91e3-082165c4b9c4" providerId="ADAL" clId="{2EE529BC-3F0C-4373-BE47-1A8C9FBDE7A0}" dt="2024-07-17T13:02:54.374" v="9" actId="1076"/>
      <pc:docMkLst>
        <pc:docMk/>
      </pc:docMkLst>
      <pc:sldChg chg="ord">
        <pc:chgData name="Fraser Smith" userId="ae67f3ce-7b5c-4ccc-91e3-082165c4b9c4" providerId="ADAL" clId="{2EE529BC-3F0C-4373-BE47-1A8C9FBDE7A0}" dt="2024-07-17T08:02:23.184" v="3"/>
        <pc:sldMkLst>
          <pc:docMk/>
          <pc:sldMk cId="498921735" sldId="534"/>
        </pc:sldMkLst>
      </pc:sldChg>
      <pc:sldChg chg="modNotesTx">
        <pc:chgData name="Fraser Smith" userId="ae67f3ce-7b5c-4ccc-91e3-082165c4b9c4" providerId="ADAL" clId="{2EE529BC-3F0C-4373-BE47-1A8C9FBDE7A0}" dt="2024-07-17T13:02:32.897" v="8" actId="6549"/>
        <pc:sldMkLst>
          <pc:docMk/>
          <pc:sldMk cId="2307238483" sldId="547"/>
        </pc:sldMkLst>
      </pc:sldChg>
      <pc:sldChg chg="del">
        <pc:chgData name="Fraser Smith" userId="ae67f3ce-7b5c-4ccc-91e3-082165c4b9c4" providerId="ADAL" clId="{2EE529BC-3F0C-4373-BE47-1A8C9FBDE7A0}" dt="2024-07-17T08:02:32.039" v="7" actId="47"/>
        <pc:sldMkLst>
          <pc:docMk/>
          <pc:sldMk cId="886265593" sldId="548"/>
        </pc:sldMkLst>
      </pc:sldChg>
      <pc:sldChg chg="del">
        <pc:chgData name="Fraser Smith" userId="ae67f3ce-7b5c-4ccc-91e3-082165c4b9c4" providerId="ADAL" clId="{2EE529BC-3F0C-4373-BE47-1A8C9FBDE7A0}" dt="2024-07-17T08:02:28.252" v="6" actId="47"/>
        <pc:sldMkLst>
          <pc:docMk/>
          <pc:sldMk cId="3989787074" sldId="549"/>
        </pc:sldMkLst>
      </pc:sldChg>
      <pc:sldChg chg="del">
        <pc:chgData name="Fraser Smith" userId="ae67f3ce-7b5c-4ccc-91e3-082165c4b9c4" providerId="ADAL" clId="{2EE529BC-3F0C-4373-BE47-1A8C9FBDE7A0}" dt="2024-07-17T08:02:26.286" v="4" actId="47"/>
        <pc:sldMkLst>
          <pc:docMk/>
          <pc:sldMk cId="4149450514" sldId="550"/>
        </pc:sldMkLst>
      </pc:sldChg>
      <pc:sldChg chg="del">
        <pc:chgData name="Fraser Smith" userId="ae67f3ce-7b5c-4ccc-91e3-082165c4b9c4" providerId="ADAL" clId="{2EE529BC-3F0C-4373-BE47-1A8C9FBDE7A0}" dt="2024-07-17T08:02:27.080" v="5" actId="47"/>
        <pc:sldMkLst>
          <pc:docMk/>
          <pc:sldMk cId="3602432371" sldId="551"/>
        </pc:sldMkLst>
      </pc:sldChg>
      <pc:sldChg chg="modSp mod">
        <pc:chgData name="Fraser Smith" userId="ae67f3ce-7b5c-4ccc-91e3-082165c4b9c4" providerId="ADAL" clId="{2EE529BC-3F0C-4373-BE47-1A8C9FBDE7A0}" dt="2024-07-17T13:02:54.374" v="9" actId="1076"/>
        <pc:sldMkLst>
          <pc:docMk/>
          <pc:sldMk cId="3156890295" sldId="552"/>
        </pc:sldMkLst>
        <pc:spChg chg="mod">
          <ac:chgData name="Fraser Smith" userId="ae67f3ce-7b5c-4ccc-91e3-082165c4b9c4" providerId="ADAL" clId="{2EE529BC-3F0C-4373-BE47-1A8C9FBDE7A0}" dt="2024-07-17T13:02:54.374" v="9" actId="1076"/>
          <ac:spMkLst>
            <pc:docMk/>
            <pc:sldMk cId="3156890295" sldId="552"/>
            <ac:spMk id="5" creationId="{2F85D9BA-AE34-79D1-69B1-BF7038E10A21}"/>
          </ac:spMkLst>
        </pc:spChg>
      </pc:sldChg>
    </pc:docChg>
  </pc:docChgLst>
  <pc:docChgLst>
    <pc:chgData name="Fraser Smith" userId="ae67f3ce-7b5c-4ccc-91e3-082165c4b9c4" providerId="ADAL" clId="{C55C1352-B2E0-4A51-BCE6-6883F3A19899}"/>
    <pc:docChg chg="undo redo custSel addSld delSld modSld sldOrd modMainMaster addSection delSection modSection modNotesMaster">
      <pc:chgData name="Fraser Smith" userId="ae67f3ce-7b5c-4ccc-91e3-082165c4b9c4" providerId="ADAL" clId="{C55C1352-B2E0-4A51-BCE6-6883F3A19899}" dt="2024-07-04T13:24:48.537" v="13924" actId="20578"/>
      <pc:docMkLst>
        <pc:docMk/>
      </pc:docMkLst>
      <pc:sldChg chg="modSp mod modNotes modNotesTx">
        <pc:chgData name="Fraser Smith" userId="ae67f3ce-7b5c-4ccc-91e3-082165c4b9c4" providerId="ADAL" clId="{C55C1352-B2E0-4A51-BCE6-6883F3A19899}" dt="2024-05-20T10:42:27.235" v="13918"/>
        <pc:sldMkLst>
          <pc:docMk/>
          <pc:sldMk cId="480267358" sldId="285"/>
        </pc:sldMkLst>
        <pc:spChg chg="mod">
          <ac:chgData name="Fraser Smith" userId="ae67f3ce-7b5c-4ccc-91e3-082165c4b9c4" providerId="ADAL" clId="{C55C1352-B2E0-4A51-BCE6-6883F3A19899}" dt="2024-05-20T10:42:27.235" v="13918"/>
          <ac:spMkLst>
            <pc:docMk/>
            <pc:sldMk cId="480267358" sldId="285"/>
            <ac:spMk id="2" creationId="{00000000-0000-0000-0000-000000000000}"/>
          </ac:spMkLst>
        </pc:spChg>
        <pc:spChg chg="mod">
          <ac:chgData name="Fraser Smith" userId="ae67f3ce-7b5c-4ccc-91e3-082165c4b9c4" providerId="ADAL" clId="{C55C1352-B2E0-4A51-BCE6-6883F3A19899}" dt="2024-05-20T10:42:27.235" v="13918"/>
          <ac:spMkLst>
            <pc:docMk/>
            <pc:sldMk cId="480267358" sldId="285"/>
            <ac:spMk id="3" creationId="{00000000-0000-0000-0000-000000000000}"/>
          </ac:spMkLst>
        </pc:spChg>
      </pc:sldChg>
      <pc:sldChg chg="addSp delSp modSp mod modNotes modNotesTx">
        <pc:chgData name="Fraser Smith" userId="ae67f3ce-7b5c-4ccc-91e3-082165c4b9c4" providerId="ADAL" clId="{C55C1352-B2E0-4A51-BCE6-6883F3A19899}" dt="2024-05-20T10:42:27.235" v="13918"/>
        <pc:sldMkLst>
          <pc:docMk/>
          <pc:sldMk cId="78919275" sldId="289"/>
        </pc:sldMkLst>
        <pc:spChg chg="add del mod">
          <ac:chgData name="Fraser Smith" userId="ae67f3ce-7b5c-4ccc-91e3-082165c4b9c4" providerId="ADAL" clId="{C55C1352-B2E0-4A51-BCE6-6883F3A19899}" dt="2024-04-04T10:08:29.814" v="3357" actId="478"/>
          <ac:spMkLst>
            <pc:docMk/>
            <pc:sldMk cId="78919275" sldId="289"/>
            <ac:spMk id="3" creationId="{5F92B2C3-A8D4-F470-402D-97B25EE7E208}"/>
          </ac:spMkLst>
        </pc:spChg>
        <pc:spChg chg="del">
          <ac:chgData name="Fraser Smith" userId="ae67f3ce-7b5c-4ccc-91e3-082165c4b9c4" providerId="ADAL" clId="{C55C1352-B2E0-4A51-BCE6-6883F3A19899}" dt="2024-04-04T10:08:23.754" v="3355" actId="478"/>
          <ac:spMkLst>
            <pc:docMk/>
            <pc:sldMk cId="78919275" sldId="289"/>
            <ac:spMk id="4" creationId="{00000000-0000-0000-0000-000000000000}"/>
          </ac:spMkLst>
        </pc:spChg>
        <pc:spChg chg="mod">
          <ac:chgData name="Fraser Smith" userId="ae67f3ce-7b5c-4ccc-91e3-082165c4b9c4" providerId="ADAL" clId="{C55C1352-B2E0-4A51-BCE6-6883F3A19899}" dt="2024-05-20T10:42:27.235" v="13918"/>
          <ac:spMkLst>
            <pc:docMk/>
            <pc:sldMk cId="78919275" sldId="289"/>
            <ac:spMk id="5" creationId="{F3E6E239-08EC-5C59-D1B5-FB18AF5ED509}"/>
          </ac:spMkLst>
        </pc:spChg>
        <pc:spChg chg="add mod">
          <ac:chgData name="Fraser Smith" userId="ae67f3ce-7b5c-4ccc-91e3-082165c4b9c4" providerId="ADAL" clId="{C55C1352-B2E0-4A51-BCE6-6883F3A19899}" dt="2024-05-20T10:42:27.235" v="13918"/>
          <ac:spMkLst>
            <pc:docMk/>
            <pc:sldMk cId="78919275" sldId="289"/>
            <ac:spMk id="6" creationId="{F407AB75-1470-800C-0C44-C9ECCCC55DDF}"/>
          </ac:spMkLst>
        </pc:spChg>
        <pc:graphicFrameChg chg="add mod">
          <ac:chgData name="Fraser Smith" userId="ae67f3ce-7b5c-4ccc-91e3-082165c4b9c4" providerId="ADAL" clId="{C55C1352-B2E0-4A51-BCE6-6883F3A19899}" dt="2024-04-04T09:04:43.107" v="972"/>
          <ac:graphicFrameMkLst>
            <pc:docMk/>
            <pc:sldMk cId="78919275" sldId="289"/>
            <ac:graphicFrameMk id="2" creationId="{66D30F2E-961D-98D7-D70F-A11B9AD44706}"/>
          </ac:graphicFrameMkLst>
        </pc:graphicFrameChg>
      </pc:sldChg>
      <pc:sldChg chg="del">
        <pc:chgData name="Fraser Smith" userId="ae67f3ce-7b5c-4ccc-91e3-082165c4b9c4" providerId="ADAL" clId="{C55C1352-B2E0-4A51-BCE6-6883F3A19899}" dt="2024-04-04T09:01:14.495" v="936" actId="47"/>
        <pc:sldMkLst>
          <pc:docMk/>
          <pc:sldMk cId="527225253" sldId="304"/>
        </pc:sldMkLst>
      </pc:sldChg>
      <pc:sldChg chg="del">
        <pc:chgData name="Fraser Smith" userId="ae67f3ce-7b5c-4ccc-91e3-082165c4b9c4" providerId="ADAL" clId="{C55C1352-B2E0-4A51-BCE6-6883F3A19899}" dt="2024-04-04T09:01:33.999" v="947" actId="47"/>
        <pc:sldMkLst>
          <pc:docMk/>
          <pc:sldMk cId="1148349663" sldId="307"/>
        </pc:sldMkLst>
      </pc:sldChg>
      <pc:sldChg chg="del">
        <pc:chgData name="Fraser Smith" userId="ae67f3ce-7b5c-4ccc-91e3-082165c4b9c4" providerId="ADAL" clId="{C55C1352-B2E0-4A51-BCE6-6883F3A19899}" dt="2024-04-04T09:01:35.040" v="948" actId="47"/>
        <pc:sldMkLst>
          <pc:docMk/>
          <pc:sldMk cId="1927835082" sldId="319"/>
        </pc:sldMkLst>
      </pc:sldChg>
      <pc:sldChg chg="del">
        <pc:chgData name="Fraser Smith" userId="ae67f3ce-7b5c-4ccc-91e3-082165c4b9c4" providerId="ADAL" clId="{C55C1352-B2E0-4A51-BCE6-6883F3A19899}" dt="2024-04-04T09:01:36.870" v="950" actId="47"/>
        <pc:sldMkLst>
          <pc:docMk/>
          <pc:sldMk cId="587333130" sldId="320"/>
        </pc:sldMkLst>
      </pc:sldChg>
      <pc:sldChg chg="del">
        <pc:chgData name="Fraser Smith" userId="ae67f3ce-7b5c-4ccc-91e3-082165c4b9c4" providerId="ADAL" clId="{C55C1352-B2E0-4A51-BCE6-6883F3A19899}" dt="2024-04-04T09:01:36.239" v="949" actId="47"/>
        <pc:sldMkLst>
          <pc:docMk/>
          <pc:sldMk cId="1996015904" sldId="321"/>
        </pc:sldMkLst>
      </pc:sldChg>
      <pc:sldChg chg="del">
        <pc:chgData name="Fraser Smith" userId="ae67f3ce-7b5c-4ccc-91e3-082165c4b9c4" providerId="ADAL" clId="{C55C1352-B2E0-4A51-BCE6-6883F3A19899}" dt="2024-04-04T09:01:32.955" v="946" actId="47"/>
        <pc:sldMkLst>
          <pc:docMk/>
          <pc:sldMk cId="183316121" sldId="361"/>
        </pc:sldMkLst>
      </pc:sldChg>
      <pc:sldChg chg="del">
        <pc:chgData name="Fraser Smith" userId="ae67f3ce-7b5c-4ccc-91e3-082165c4b9c4" providerId="ADAL" clId="{C55C1352-B2E0-4A51-BCE6-6883F3A19899}" dt="2024-04-04T08:59:34.524" v="831" actId="47"/>
        <pc:sldMkLst>
          <pc:docMk/>
          <pc:sldMk cId="3920971728" sldId="372"/>
        </pc:sldMkLst>
      </pc:sldChg>
      <pc:sldChg chg="del">
        <pc:chgData name="Fraser Smith" userId="ae67f3ce-7b5c-4ccc-91e3-082165c4b9c4" providerId="ADAL" clId="{C55C1352-B2E0-4A51-BCE6-6883F3A19899}" dt="2024-04-04T09:02:09.007" v="958" actId="47"/>
        <pc:sldMkLst>
          <pc:docMk/>
          <pc:sldMk cId="2183770401" sldId="436"/>
        </pc:sldMkLst>
      </pc:sldChg>
      <pc:sldChg chg="del">
        <pc:chgData name="Fraser Smith" userId="ae67f3ce-7b5c-4ccc-91e3-082165c4b9c4" providerId="ADAL" clId="{C55C1352-B2E0-4A51-BCE6-6883F3A19899}" dt="2024-04-04T09:01:31.686" v="945" actId="47"/>
        <pc:sldMkLst>
          <pc:docMk/>
          <pc:sldMk cId="1998745828" sldId="481"/>
        </pc:sldMkLst>
      </pc:sldChg>
      <pc:sldChg chg="del">
        <pc:chgData name="Fraser Smith" userId="ae67f3ce-7b5c-4ccc-91e3-082165c4b9c4" providerId="ADAL" clId="{C55C1352-B2E0-4A51-BCE6-6883F3A19899}" dt="2024-04-04T09:01:38.387" v="951" actId="47"/>
        <pc:sldMkLst>
          <pc:docMk/>
          <pc:sldMk cId="3927436612" sldId="483"/>
        </pc:sldMkLst>
      </pc:sldChg>
      <pc:sldChg chg="del">
        <pc:chgData name="Fraser Smith" userId="ae67f3ce-7b5c-4ccc-91e3-082165c4b9c4" providerId="ADAL" clId="{C55C1352-B2E0-4A51-BCE6-6883F3A19899}" dt="2024-04-04T09:01:30.795" v="944" actId="47"/>
        <pc:sldMkLst>
          <pc:docMk/>
          <pc:sldMk cId="2146565520" sldId="498"/>
        </pc:sldMkLst>
      </pc:sldChg>
      <pc:sldChg chg="del">
        <pc:chgData name="Fraser Smith" userId="ae67f3ce-7b5c-4ccc-91e3-082165c4b9c4" providerId="ADAL" clId="{C55C1352-B2E0-4A51-BCE6-6883F3A19899}" dt="2024-04-04T09:01:29.811" v="943" actId="47"/>
        <pc:sldMkLst>
          <pc:docMk/>
          <pc:sldMk cId="576617176" sldId="499"/>
        </pc:sldMkLst>
      </pc:sldChg>
      <pc:sldChg chg="del">
        <pc:chgData name="Fraser Smith" userId="ae67f3ce-7b5c-4ccc-91e3-082165c4b9c4" providerId="ADAL" clId="{C55C1352-B2E0-4A51-BCE6-6883F3A19899}" dt="2024-04-04T08:38:18.796" v="469" actId="47"/>
        <pc:sldMkLst>
          <pc:docMk/>
          <pc:sldMk cId="2382099356" sldId="516"/>
        </pc:sldMkLst>
      </pc:sldChg>
      <pc:sldChg chg="del">
        <pc:chgData name="Fraser Smith" userId="ae67f3ce-7b5c-4ccc-91e3-082165c4b9c4" providerId="ADAL" clId="{C55C1352-B2E0-4A51-BCE6-6883F3A19899}" dt="2024-04-04T09:01:17.215" v="937" actId="47"/>
        <pc:sldMkLst>
          <pc:docMk/>
          <pc:sldMk cId="2584127849" sldId="518"/>
        </pc:sldMkLst>
      </pc:sldChg>
      <pc:sldChg chg="del">
        <pc:chgData name="Fraser Smith" userId="ae67f3ce-7b5c-4ccc-91e3-082165c4b9c4" providerId="ADAL" clId="{C55C1352-B2E0-4A51-BCE6-6883F3A19899}" dt="2024-04-04T08:38:21.709" v="470" actId="47"/>
        <pc:sldMkLst>
          <pc:docMk/>
          <pc:sldMk cId="2424838166" sldId="527"/>
        </pc:sldMkLst>
      </pc:sldChg>
      <pc:sldChg chg="del modNotesTx">
        <pc:chgData name="Fraser Smith" userId="ae67f3ce-7b5c-4ccc-91e3-082165c4b9c4" providerId="ADAL" clId="{C55C1352-B2E0-4A51-BCE6-6883F3A19899}" dt="2024-04-04T08:38:30.714" v="472" actId="47"/>
        <pc:sldMkLst>
          <pc:docMk/>
          <pc:sldMk cId="415718009" sldId="528"/>
        </pc:sldMkLst>
      </pc:sldChg>
      <pc:sldChg chg="del">
        <pc:chgData name="Fraser Smith" userId="ae67f3ce-7b5c-4ccc-91e3-082165c4b9c4" providerId="ADAL" clId="{C55C1352-B2E0-4A51-BCE6-6883F3A19899}" dt="2024-04-04T08:38:17.941" v="468" actId="47"/>
        <pc:sldMkLst>
          <pc:docMk/>
          <pc:sldMk cId="8099771" sldId="529"/>
        </pc:sldMkLst>
      </pc:sldChg>
      <pc:sldChg chg="addSp delSp modSp mod modNotes">
        <pc:chgData name="Fraser Smith" userId="ae67f3ce-7b5c-4ccc-91e3-082165c4b9c4" providerId="ADAL" clId="{C55C1352-B2E0-4A51-BCE6-6883F3A19899}" dt="2024-05-20T10:42:27.235" v="13918"/>
        <pc:sldMkLst>
          <pc:docMk/>
          <pc:sldMk cId="498921735" sldId="534"/>
        </pc:sldMkLst>
        <pc:spChg chg="mod">
          <ac:chgData name="Fraser Smith" userId="ae67f3ce-7b5c-4ccc-91e3-082165c4b9c4" providerId="ADAL" clId="{C55C1352-B2E0-4A51-BCE6-6883F3A19899}" dt="2024-05-20T10:42:27.235" v="13918"/>
          <ac:spMkLst>
            <pc:docMk/>
            <pc:sldMk cId="498921735" sldId="534"/>
            <ac:spMk id="2" creationId="{A874CD47-707D-6DCA-01A9-E75B304B8B70}"/>
          </ac:spMkLst>
        </pc:spChg>
        <pc:spChg chg="add mod">
          <ac:chgData name="Fraser Smith" userId="ae67f3ce-7b5c-4ccc-91e3-082165c4b9c4" providerId="ADAL" clId="{C55C1352-B2E0-4A51-BCE6-6883F3A19899}" dt="2024-04-04T09:04:50.306" v="974"/>
          <ac:spMkLst>
            <pc:docMk/>
            <pc:sldMk cId="498921735" sldId="534"/>
            <ac:spMk id="3" creationId="{3C96DB4F-4422-AFD6-B42E-C49AF93C12EF}"/>
          </ac:spMkLst>
        </pc:spChg>
        <pc:spChg chg="mod">
          <ac:chgData name="Fraser Smith" userId="ae67f3ce-7b5c-4ccc-91e3-082165c4b9c4" providerId="ADAL" clId="{C55C1352-B2E0-4A51-BCE6-6883F3A19899}" dt="2024-05-20T10:42:27.235" v="13918"/>
          <ac:spMkLst>
            <pc:docMk/>
            <pc:sldMk cId="498921735" sldId="534"/>
            <ac:spMk id="4" creationId="{DE25C0A3-FE98-525C-8674-18D8CCAEE82C}"/>
          </ac:spMkLst>
        </pc:spChg>
        <pc:spChg chg="del">
          <ac:chgData name="Fraser Smith" userId="ae67f3ce-7b5c-4ccc-91e3-082165c4b9c4" providerId="ADAL" clId="{C55C1352-B2E0-4A51-BCE6-6883F3A19899}" dt="2024-04-04T09:04:52.705" v="975" actId="478"/>
          <ac:spMkLst>
            <pc:docMk/>
            <pc:sldMk cId="498921735" sldId="534"/>
            <ac:spMk id="5" creationId="{580E821A-82B9-4721-A26F-2E4849ADE6FC}"/>
          </ac:spMkLst>
        </pc:spChg>
        <pc:spChg chg="add mod">
          <ac:chgData name="Fraser Smith" userId="ae67f3ce-7b5c-4ccc-91e3-082165c4b9c4" providerId="ADAL" clId="{C55C1352-B2E0-4A51-BCE6-6883F3A19899}" dt="2024-05-20T10:42:27.235" v="13918"/>
          <ac:spMkLst>
            <pc:docMk/>
            <pc:sldMk cId="498921735" sldId="534"/>
            <ac:spMk id="6" creationId="{7C316F65-15CA-7BCC-CFE1-2E92410A3C09}"/>
          </ac:spMkLst>
        </pc:spChg>
      </pc:sldChg>
      <pc:sldChg chg="addSp delSp modSp mod modNotes modNotesTx">
        <pc:chgData name="Fraser Smith" userId="ae67f3ce-7b5c-4ccc-91e3-082165c4b9c4" providerId="ADAL" clId="{C55C1352-B2E0-4A51-BCE6-6883F3A19899}" dt="2024-05-20T10:42:27.235" v="13918"/>
        <pc:sldMkLst>
          <pc:docMk/>
          <pc:sldMk cId="424238652" sldId="535"/>
        </pc:sldMkLst>
        <pc:spChg chg="mod">
          <ac:chgData name="Fraser Smith" userId="ae67f3ce-7b5c-4ccc-91e3-082165c4b9c4" providerId="ADAL" clId="{C55C1352-B2E0-4A51-BCE6-6883F3A19899}" dt="2024-05-20T10:42:27.235" v="13918"/>
          <ac:spMkLst>
            <pc:docMk/>
            <pc:sldMk cId="424238652" sldId="535"/>
            <ac:spMk id="2" creationId="{64CF530B-45B9-03C0-5029-507B5851A833}"/>
          </ac:spMkLst>
        </pc:spChg>
        <pc:spChg chg="del">
          <ac:chgData name="Fraser Smith" userId="ae67f3ce-7b5c-4ccc-91e3-082165c4b9c4" providerId="ADAL" clId="{C55C1352-B2E0-4A51-BCE6-6883F3A19899}" dt="2024-04-04T09:04:59.642" v="979" actId="478"/>
          <ac:spMkLst>
            <pc:docMk/>
            <pc:sldMk cId="424238652" sldId="535"/>
            <ac:spMk id="3" creationId="{0011DD48-6381-EF06-563F-51F0624274D4}"/>
          </ac:spMkLst>
        </pc:spChg>
        <pc:spChg chg="mod">
          <ac:chgData name="Fraser Smith" userId="ae67f3ce-7b5c-4ccc-91e3-082165c4b9c4" providerId="ADAL" clId="{C55C1352-B2E0-4A51-BCE6-6883F3A19899}" dt="2024-05-20T10:42:27.235" v="13918"/>
          <ac:spMkLst>
            <pc:docMk/>
            <pc:sldMk cId="424238652" sldId="535"/>
            <ac:spMk id="4" creationId="{B3298436-B8B6-F337-3ABD-FB5ECE6406B5}"/>
          </ac:spMkLst>
        </pc:spChg>
        <pc:spChg chg="add mod">
          <ac:chgData name="Fraser Smith" userId="ae67f3ce-7b5c-4ccc-91e3-082165c4b9c4" providerId="ADAL" clId="{C55C1352-B2E0-4A51-BCE6-6883F3A19899}" dt="2024-05-20T10:42:27.235" v="13918"/>
          <ac:spMkLst>
            <pc:docMk/>
            <pc:sldMk cId="424238652" sldId="535"/>
            <ac:spMk id="5" creationId="{C3B7E3B6-EF19-2E2B-2481-BEB755C35991}"/>
          </ac:spMkLst>
        </pc:spChg>
      </pc:sldChg>
      <pc:sldChg chg="addSp delSp modSp mod modNotes">
        <pc:chgData name="Fraser Smith" userId="ae67f3ce-7b5c-4ccc-91e3-082165c4b9c4" providerId="ADAL" clId="{C55C1352-B2E0-4A51-BCE6-6883F3A19899}" dt="2024-05-20T10:42:27.235" v="13918"/>
        <pc:sldMkLst>
          <pc:docMk/>
          <pc:sldMk cId="462531333" sldId="536"/>
        </pc:sldMkLst>
        <pc:spChg chg="del mod">
          <ac:chgData name="Fraser Smith" userId="ae67f3ce-7b5c-4ccc-91e3-082165c4b9c4" providerId="ADAL" clId="{C55C1352-B2E0-4A51-BCE6-6883F3A19899}" dt="2024-04-04T08:45:08.216" v="590" actId="478"/>
          <ac:spMkLst>
            <pc:docMk/>
            <pc:sldMk cId="462531333" sldId="536"/>
            <ac:spMk id="2" creationId="{C1F898F3-DE8B-00AD-AE3D-6E7C94339474}"/>
          </ac:spMkLst>
        </pc:spChg>
        <pc:spChg chg="del">
          <ac:chgData name="Fraser Smith" userId="ae67f3ce-7b5c-4ccc-91e3-082165c4b9c4" providerId="ADAL" clId="{C55C1352-B2E0-4A51-BCE6-6883F3A19899}" dt="2024-04-04T09:05:07.966" v="984" actId="478"/>
          <ac:spMkLst>
            <pc:docMk/>
            <pc:sldMk cId="462531333" sldId="536"/>
            <ac:spMk id="6" creationId="{D5EB15F6-F0F2-22F3-95A7-FE02ADFFBFA8}"/>
          </ac:spMkLst>
        </pc:spChg>
        <pc:spChg chg="add del mod">
          <ac:chgData name="Fraser Smith" userId="ae67f3ce-7b5c-4ccc-91e3-082165c4b9c4" providerId="ADAL" clId="{C55C1352-B2E0-4A51-BCE6-6883F3A19899}" dt="2024-04-04T08:45:10.207" v="591" actId="478"/>
          <ac:spMkLst>
            <pc:docMk/>
            <pc:sldMk cId="462531333" sldId="536"/>
            <ac:spMk id="7" creationId="{7E98D92A-5F62-8DCB-60CF-58EDFD1225E6}"/>
          </ac:spMkLst>
        </pc:spChg>
        <pc:spChg chg="add mod">
          <ac:chgData name="Fraser Smith" userId="ae67f3ce-7b5c-4ccc-91e3-082165c4b9c4" providerId="ADAL" clId="{C55C1352-B2E0-4A51-BCE6-6883F3A19899}" dt="2024-04-04T09:05:05.866" v="983"/>
          <ac:spMkLst>
            <pc:docMk/>
            <pc:sldMk cId="462531333" sldId="536"/>
            <ac:spMk id="8" creationId="{A0E9F81A-B93A-1709-09E1-7658E116D143}"/>
          </ac:spMkLst>
        </pc:spChg>
        <pc:spChg chg="add mod">
          <ac:chgData name="Fraser Smith" userId="ae67f3ce-7b5c-4ccc-91e3-082165c4b9c4" providerId="ADAL" clId="{C55C1352-B2E0-4A51-BCE6-6883F3A19899}" dt="2024-05-20T10:42:27.235" v="13918"/>
          <ac:spMkLst>
            <pc:docMk/>
            <pc:sldMk cId="462531333" sldId="536"/>
            <ac:spMk id="9" creationId="{0E8B99C1-67F5-347E-78A7-8366CC5F169B}"/>
          </ac:spMkLst>
        </pc:spChg>
        <pc:graphicFrameChg chg="mod modGraphic">
          <ac:chgData name="Fraser Smith" userId="ae67f3ce-7b5c-4ccc-91e3-082165c4b9c4" providerId="ADAL" clId="{C55C1352-B2E0-4A51-BCE6-6883F3A19899}" dt="2024-05-20T10:42:27.235" v="13918"/>
          <ac:graphicFrameMkLst>
            <pc:docMk/>
            <pc:sldMk cId="462531333" sldId="536"/>
            <ac:graphicFrameMk id="4" creationId="{9252F571-8DAA-B10A-5B9E-1D9A1E16F90A}"/>
          </ac:graphicFrameMkLst>
        </pc:graphicFrameChg>
        <pc:graphicFrameChg chg="add del mod">
          <ac:chgData name="Fraser Smith" userId="ae67f3ce-7b5c-4ccc-91e3-082165c4b9c4" providerId="ADAL" clId="{C55C1352-B2E0-4A51-BCE6-6883F3A19899}" dt="2024-05-20T10:42:27.235" v="13918"/>
          <ac:graphicFrameMkLst>
            <pc:docMk/>
            <pc:sldMk cId="462531333" sldId="536"/>
            <ac:graphicFrameMk id="5" creationId="{52E6B2AD-2DBE-5A45-002B-E3CDCFB0A9A8}"/>
          </ac:graphicFrameMkLst>
        </pc:graphicFrameChg>
      </pc:sldChg>
      <pc:sldChg chg="addSp delSp modSp mod modNotes modNotesTx">
        <pc:chgData name="Fraser Smith" userId="ae67f3ce-7b5c-4ccc-91e3-082165c4b9c4" providerId="ADAL" clId="{C55C1352-B2E0-4A51-BCE6-6883F3A19899}" dt="2024-05-20T10:42:27.235" v="13918"/>
        <pc:sldMkLst>
          <pc:docMk/>
          <pc:sldMk cId="95411950" sldId="537"/>
        </pc:sldMkLst>
        <pc:spChg chg="mod">
          <ac:chgData name="Fraser Smith" userId="ae67f3ce-7b5c-4ccc-91e3-082165c4b9c4" providerId="ADAL" clId="{C55C1352-B2E0-4A51-BCE6-6883F3A19899}" dt="2024-05-20T10:42:27.235" v="13918"/>
          <ac:spMkLst>
            <pc:docMk/>
            <pc:sldMk cId="95411950" sldId="537"/>
            <ac:spMk id="2" creationId="{38CEB321-677D-B57F-5FB9-3D754638FE16}"/>
          </ac:spMkLst>
        </pc:spChg>
        <pc:spChg chg="del">
          <ac:chgData name="Fraser Smith" userId="ae67f3ce-7b5c-4ccc-91e3-082165c4b9c4" providerId="ADAL" clId="{C55C1352-B2E0-4A51-BCE6-6883F3A19899}" dt="2024-04-04T09:05:02.646" v="981" actId="478"/>
          <ac:spMkLst>
            <pc:docMk/>
            <pc:sldMk cId="95411950" sldId="537"/>
            <ac:spMk id="3" creationId="{A009C4F1-24D1-03EE-624F-400F4203D5FF}"/>
          </ac:spMkLst>
        </pc:spChg>
        <pc:spChg chg="mod">
          <ac:chgData name="Fraser Smith" userId="ae67f3ce-7b5c-4ccc-91e3-082165c4b9c4" providerId="ADAL" clId="{C55C1352-B2E0-4A51-BCE6-6883F3A19899}" dt="2024-05-20T10:42:27.235" v="13918"/>
          <ac:spMkLst>
            <pc:docMk/>
            <pc:sldMk cId="95411950" sldId="537"/>
            <ac:spMk id="4" creationId="{CA37139E-97BC-1C4F-E961-1F68F2CD563B}"/>
          </ac:spMkLst>
        </pc:spChg>
        <pc:spChg chg="add mod">
          <ac:chgData name="Fraser Smith" userId="ae67f3ce-7b5c-4ccc-91e3-082165c4b9c4" providerId="ADAL" clId="{C55C1352-B2E0-4A51-BCE6-6883F3A19899}" dt="2024-05-20T10:42:27.235" v="13918"/>
          <ac:spMkLst>
            <pc:docMk/>
            <pc:sldMk cId="95411950" sldId="537"/>
            <ac:spMk id="5" creationId="{3425CFC5-1786-ED64-A89D-E058E5DF0701}"/>
          </ac:spMkLst>
        </pc:spChg>
      </pc:sldChg>
      <pc:sldChg chg="del">
        <pc:chgData name="Fraser Smith" userId="ae67f3ce-7b5c-4ccc-91e3-082165c4b9c4" providerId="ADAL" clId="{C55C1352-B2E0-4A51-BCE6-6883F3A19899}" dt="2024-04-04T09:01:20.108" v="939" actId="47"/>
        <pc:sldMkLst>
          <pc:docMk/>
          <pc:sldMk cId="1580176667" sldId="538"/>
        </pc:sldMkLst>
      </pc:sldChg>
      <pc:sldChg chg="del">
        <pc:chgData name="Fraser Smith" userId="ae67f3ce-7b5c-4ccc-91e3-082165c4b9c4" providerId="ADAL" clId="{C55C1352-B2E0-4A51-BCE6-6883F3A19899}" dt="2024-04-04T09:04:32.035" v="968" actId="47"/>
        <pc:sldMkLst>
          <pc:docMk/>
          <pc:sldMk cId="1256355349" sldId="541"/>
        </pc:sldMkLst>
      </pc:sldChg>
      <pc:sldChg chg="addSp delSp modSp mod modNotes modNotesTx">
        <pc:chgData name="Fraser Smith" userId="ae67f3ce-7b5c-4ccc-91e3-082165c4b9c4" providerId="ADAL" clId="{C55C1352-B2E0-4A51-BCE6-6883F3A19899}" dt="2024-05-20T10:42:27.235" v="13918"/>
        <pc:sldMkLst>
          <pc:docMk/>
          <pc:sldMk cId="4068831015" sldId="546"/>
        </pc:sldMkLst>
        <pc:spChg chg="mod">
          <ac:chgData name="Fraser Smith" userId="ae67f3ce-7b5c-4ccc-91e3-082165c4b9c4" providerId="ADAL" clId="{C55C1352-B2E0-4A51-BCE6-6883F3A19899}" dt="2024-05-20T10:42:27.235" v="13918"/>
          <ac:spMkLst>
            <pc:docMk/>
            <pc:sldMk cId="4068831015" sldId="546"/>
            <ac:spMk id="2" creationId="{9CA1423E-30E5-C338-9BAB-3131F6FFE795}"/>
          </ac:spMkLst>
        </pc:spChg>
        <pc:spChg chg="mod">
          <ac:chgData name="Fraser Smith" userId="ae67f3ce-7b5c-4ccc-91e3-082165c4b9c4" providerId="ADAL" clId="{C55C1352-B2E0-4A51-BCE6-6883F3A19899}" dt="2024-05-20T10:42:27.235" v="13918"/>
          <ac:spMkLst>
            <pc:docMk/>
            <pc:sldMk cId="4068831015" sldId="546"/>
            <ac:spMk id="3" creationId="{9F70CC21-4683-E9D6-A013-D1A733B26E23}"/>
          </ac:spMkLst>
        </pc:spChg>
        <pc:spChg chg="del">
          <ac:chgData name="Fraser Smith" userId="ae67f3ce-7b5c-4ccc-91e3-082165c4b9c4" providerId="ADAL" clId="{C55C1352-B2E0-4A51-BCE6-6883F3A19899}" dt="2024-04-04T09:04:56.995" v="977" actId="478"/>
          <ac:spMkLst>
            <pc:docMk/>
            <pc:sldMk cId="4068831015" sldId="546"/>
            <ac:spMk id="4" creationId="{F6C19F74-77AC-51AF-746E-CC7EA4DAE966}"/>
          </ac:spMkLst>
        </pc:spChg>
        <pc:spChg chg="add mod">
          <ac:chgData name="Fraser Smith" userId="ae67f3ce-7b5c-4ccc-91e3-082165c4b9c4" providerId="ADAL" clId="{C55C1352-B2E0-4A51-BCE6-6883F3A19899}" dt="2024-05-20T10:42:27.235" v="13918"/>
          <ac:spMkLst>
            <pc:docMk/>
            <pc:sldMk cId="4068831015" sldId="546"/>
            <ac:spMk id="5" creationId="{9DEB5292-FDAB-5085-C50E-FB51AAC4989D}"/>
          </ac:spMkLst>
        </pc:spChg>
      </pc:sldChg>
      <pc:sldChg chg="del">
        <pc:chgData name="Fraser Smith" userId="ae67f3ce-7b5c-4ccc-91e3-082165c4b9c4" providerId="ADAL" clId="{C55C1352-B2E0-4A51-BCE6-6883F3A19899}" dt="2024-04-04T09:01:20.925" v="940" actId="47"/>
        <pc:sldMkLst>
          <pc:docMk/>
          <pc:sldMk cId="1219223850" sldId="547"/>
        </pc:sldMkLst>
      </pc:sldChg>
      <pc:sldChg chg="addSp delSp modSp mod modNotes modNotesTx">
        <pc:chgData name="Fraser Smith" userId="ae67f3ce-7b5c-4ccc-91e3-082165c4b9c4" providerId="ADAL" clId="{C55C1352-B2E0-4A51-BCE6-6883F3A19899}" dt="2024-05-20T10:42:27.235" v="13918"/>
        <pc:sldMkLst>
          <pc:docMk/>
          <pc:sldMk cId="2470405932" sldId="548"/>
        </pc:sldMkLst>
        <pc:spChg chg="mod">
          <ac:chgData name="Fraser Smith" userId="ae67f3ce-7b5c-4ccc-91e3-082165c4b9c4" providerId="ADAL" clId="{C55C1352-B2E0-4A51-BCE6-6883F3A19899}" dt="2024-05-20T10:42:27.235" v="13918"/>
          <ac:spMkLst>
            <pc:docMk/>
            <pc:sldMk cId="2470405932" sldId="548"/>
            <ac:spMk id="2" creationId="{F0BF902E-807B-B84D-7BE9-5100AF45F9CA}"/>
          </ac:spMkLst>
        </pc:spChg>
        <pc:spChg chg="add mod">
          <ac:chgData name="Fraser Smith" userId="ae67f3ce-7b5c-4ccc-91e3-082165c4b9c4" providerId="ADAL" clId="{C55C1352-B2E0-4A51-BCE6-6883F3A19899}" dt="2024-05-20T10:42:27.235" v="13918"/>
          <ac:spMkLst>
            <pc:docMk/>
            <pc:sldMk cId="2470405932" sldId="548"/>
            <ac:spMk id="3" creationId="{297E2653-584F-61E6-8910-D576863090E7}"/>
          </ac:spMkLst>
        </pc:spChg>
        <pc:spChg chg="del">
          <ac:chgData name="Fraser Smith" userId="ae67f3ce-7b5c-4ccc-91e3-082165c4b9c4" providerId="ADAL" clId="{C55C1352-B2E0-4A51-BCE6-6883F3A19899}" dt="2024-04-04T10:07:55.034" v="3278" actId="478"/>
          <ac:spMkLst>
            <pc:docMk/>
            <pc:sldMk cId="2470405932" sldId="548"/>
            <ac:spMk id="4" creationId="{22355ABF-CED3-EA72-C2CF-618A35A33F20}"/>
          </ac:spMkLst>
        </pc:spChg>
      </pc:sldChg>
      <pc:sldChg chg="del">
        <pc:chgData name="Fraser Smith" userId="ae67f3ce-7b5c-4ccc-91e3-082165c4b9c4" providerId="ADAL" clId="{C55C1352-B2E0-4A51-BCE6-6883F3A19899}" dt="2024-04-04T09:04:35.429" v="969" actId="47"/>
        <pc:sldMkLst>
          <pc:docMk/>
          <pc:sldMk cId="694426420" sldId="550"/>
        </pc:sldMkLst>
      </pc:sldChg>
      <pc:sldChg chg="del">
        <pc:chgData name="Fraser Smith" userId="ae67f3ce-7b5c-4ccc-91e3-082165c4b9c4" providerId="ADAL" clId="{C55C1352-B2E0-4A51-BCE6-6883F3A19899}" dt="2024-04-04T09:01:43.859" v="956" actId="47"/>
        <pc:sldMkLst>
          <pc:docMk/>
          <pc:sldMk cId="1250019664" sldId="553"/>
        </pc:sldMkLst>
      </pc:sldChg>
      <pc:sldChg chg="del">
        <pc:chgData name="Fraser Smith" userId="ae67f3ce-7b5c-4ccc-91e3-082165c4b9c4" providerId="ADAL" clId="{C55C1352-B2E0-4A51-BCE6-6883F3A19899}" dt="2024-04-04T09:04:38.735" v="971" actId="47"/>
        <pc:sldMkLst>
          <pc:docMk/>
          <pc:sldMk cId="40273998" sldId="554"/>
        </pc:sldMkLst>
      </pc:sldChg>
      <pc:sldChg chg="del">
        <pc:chgData name="Fraser Smith" userId="ae67f3ce-7b5c-4ccc-91e3-082165c4b9c4" providerId="ADAL" clId="{C55C1352-B2E0-4A51-BCE6-6883F3A19899}" dt="2024-04-04T09:01:18.465" v="938" actId="47"/>
        <pc:sldMkLst>
          <pc:docMk/>
          <pc:sldMk cId="3259668262" sldId="557"/>
        </pc:sldMkLst>
      </pc:sldChg>
      <pc:sldChg chg="del">
        <pc:chgData name="Fraser Smith" userId="ae67f3ce-7b5c-4ccc-91e3-082165c4b9c4" providerId="ADAL" clId="{C55C1352-B2E0-4A51-BCE6-6883F3A19899}" dt="2024-04-04T09:02:08.615" v="957" actId="47"/>
        <pc:sldMkLst>
          <pc:docMk/>
          <pc:sldMk cId="883366962" sldId="558"/>
        </pc:sldMkLst>
      </pc:sldChg>
      <pc:sldChg chg="del modNotesTx">
        <pc:chgData name="Fraser Smith" userId="ae67f3ce-7b5c-4ccc-91e3-082165c4b9c4" providerId="ADAL" clId="{C55C1352-B2E0-4A51-BCE6-6883F3A19899}" dt="2024-04-04T09:12:09.336" v="1241" actId="47"/>
        <pc:sldMkLst>
          <pc:docMk/>
          <pc:sldMk cId="4061444687" sldId="565"/>
        </pc:sldMkLst>
      </pc:sldChg>
      <pc:sldChg chg="del">
        <pc:chgData name="Fraser Smith" userId="ae67f3ce-7b5c-4ccc-91e3-082165c4b9c4" providerId="ADAL" clId="{C55C1352-B2E0-4A51-BCE6-6883F3A19899}" dt="2024-04-04T09:01:23.150" v="941" actId="47"/>
        <pc:sldMkLst>
          <pc:docMk/>
          <pc:sldMk cId="829372965" sldId="571"/>
        </pc:sldMkLst>
      </pc:sldChg>
      <pc:sldChg chg="del">
        <pc:chgData name="Fraser Smith" userId="ae67f3ce-7b5c-4ccc-91e3-082165c4b9c4" providerId="ADAL" clId="{C55C1352-B2E0-4A51-BCE6-6883F3A19899}" dt="2024-04-04T09:01:41.223" v="954" actId="47"/>
        <pc:sldMkLst>
          <pc:docMk/>
          <pc:sldMk cId="3173593319" sldId="573"/>
        </pc:sldMkLst>
      </pc:sldChg>
      <pc:sldChg chg="del">
        <pc:chgData name="Fraser Smith" userId="ae67f3ce-7b5c-4ccc-91e3-082165c4b9c4" providerId="ADAL" clId="{C55C1352-B2E0-4A51-BCE6-6883F3A19899}" dt="2024-04-04T09:01:28.475" v="942" actId="47"/>
        <pc:sldMkLst>
          <pc:docMk/>
          <pc:sldMk cId="100893899" sldId="575"/>
        </pc:sldMkLst>
      </pc:sldChg>
      <pc:sldChg chg="del">
        <pc:chgData name="Fraser Smith" userId="ae67f3ce-7b5c-4ccc-91e3-082165c4b9c4" providerId="ADAL" clId="{C55C1352-B2E0-4A51-BCE6-6883F3A19899}" dt="2024-04-04T09:01:39.907" v="953" actId="47"/>
        <pc:sldMkLst>
          <pc:docMk/>
          <pc:sldMk cId="1073984139" sldId="577"/>
        </pc:sldMkLst>
      </pc:sldChg>
      <pc:sldChg chg="del">
        <pc:chgData name="Fraser Smith" userId="ae67f3ce-7b5c-4ccc-91e3-082165c4b9c4" providerId="ADAL" clId="{C55C1352-B2E0-4A51-BCE6-6883F3A19899}" dt="2024-04-04T09:04:31.527" v="967" actId="47"/>
        <pc:sldMkLst>
          <pc:docMk/>
          <pc:sldMk cId="3455800478" sldId="579"/>
        </pc:sldMkLst>
      </pc:sldChg>
      <pc:sldChg chg="del">
        <pc:chgData name="Fraser Smith" userId="ae67f3ce-7b5c-4ccc-91e3-082165c4b9c4" providerId="ADAL" clId="{C55C1352-B2E0-4A51-BCE6-6883F3A19899}" dt="2024-04-04T09:04:36.305" v="970" actId="47"/>
        <pc:sldMkLst>
          <pc:docMk/>
          <pc:sldMk cId="1127649306" sldId="580"/>
        </pc:sldMkLst>
      </pc:sldChg>
      <pc:sldChg chg="del">
        <pc:chgData name="Fraser Smith" userId="ae67f3ce-7b5c-4ccc-91e3-082165c4b9c4" providerId="ADAL" clId="{C55C1352-B2E0-4A51-BCE6-6883F3A19899}" dt="2024-04-04T09:01:42.396" v="955" actId="47"/>
        <pc:sldMkLst>
          <pc:docMk/>
          <pc:sldMk cId="1984835481" sldId="581"/>
        </pc:sldMkLst>
      </pc:sldChg>
      <pc:sldChg chg="del">
        <pc:chgData name="Fraser Smith" userId="ae67f3ce-7b5c-4ccc-91e3-082165c4b9c4" providerId="ADAL" clId="{C55C1352-B2E0-4A51-BCE6-6883F3A19899}" dt="2024-04-04T09:02:10.996" v="959" actId="47"/>
        <pc:sldMkLst>
          <pc:docMk/>
          <pc:sldMk cId="1621246218" sldId="582"/>
        </pc:sldMkLst>
      </pc:sldChg>
      <pc:sldChg chg="addSp delSp modSp add del mod ord modNotesTx">
        <pc:chgData name="Fraser Smith" userId="ae67f3ce-7b5c-4ccc-91e3-082165c4b9c4" providerId="ADAL" clId="{C55C1352-B2E0-4A51-BCE6-6883F3A19899}" dt="2024-05-14T13:38:56.284" v="10051" actId="47"/>
        <pc:sldMkLst>
          <pc:docMk/>
          <pc:sldMk cId="1811775332" sldId="584"/>
        </pc:sldMkLst>
        <pc:spChg chg="mod">
          <ac:chgData name="Fraser Smith" userId="ae67f3ce-7b5c-4ccc-91e3-082165c4b9c4" providerId="ADAL" clId="{C55C1352-B2E0-4A51-BCE6-6883F3A19899}" dt="2024-05-14T13:37:12.102" v="9998" actId="20577"/>
          <ac:spMkLst>
            <pc:docMk/>
            <pc:sldMk cId="1811775332" sldId="584"/>
            <ac:spMk id="2" creationId="{1543DE00-0BDC-265E-E779-75433DBB26FF}"/>
          </ac:spMkLst>
        </pc:spChg>
        <pc:spChg chg="add mod">
          <ac:chgData name="Fraser Smith" userId="ae67f3ce-7b5c-4ccc-91e3-082165c4b9c4" providerId="ADAL" clId="{C55C1352-B2E0-4A51-BCE6-6883F3A19899}" dt="2024-04-04T11:40:54.276" v="4483"/>
          <ac:spMkLst>
            <pc:docMk/>
            <pc:sldMk cId="1811775332" sldId="584"/>
            <ac:spMk id="3" creationId="{9A2992AC-BDE9-785F-E192-4DF4677D72CD}"/>
          </ac:spMkLst>
        </pc:spChg>
        <pc:spChg chg="del mod">
          <ac:chgData name="Fraser Smith" userId="ae67f3ce-7b5c-4ccc-91e3-082165c4b9c4" providerId="ADAL" clId="{C55C1352-B2E0-4A51-BCE6-6883F3A19899}" dt="2024-04-04T11:37:53.630" v="4455" actId="478"/>
          <ac:spMkLst>
            <pc:docMk/>
            <pc:sldMk cId="1811775332" sldId="584"/>
            <ac:spMk id="6" creationId="{D835244E-DC4A-19DB-04B3-91C6341EDA69}"/>
          </ac:spMkLst>
        </pc:spChg>
        <pc:spChg chg="del mod">
          <ac:chgData name="Fraser Smith" userId="ae67f3ce-7b5c-4ccc-91e3-082165c4b9c4" providerId="ADAL" clId="{C55C1352-B2E0-4A51-BCE6-6883F3A19899}" dt="2024-05-14T13:38:29.329" v="10042"/>
          <ac:spMkLst>
            <pc:docMk/>
            <pc:sldMk cId="1811775332" sldId="584"/>
            <ac:spMk id="8" creationId="{B1C7B147-9C6E-C228-324E-CEA426E374AC}"/>
          </ac:spMkLst>
        </pc:spChg>
      </pc:sldChg>
      <pc:sldChg chg="del">
        <pc:chgData name="Fraser Smith" userId="ae67f3ce-7b5c-4ccc-91e3-082165c4b9c4" providerId="ADAL" clId="{C55C1352-B2E0-4A51-BCE6-6883F3A19899}" dt="2024-04-04T09:01:39.475" v="952" actId="47"/>
        <pc:sldMkLst>
          <pc:docMk/>
          <pc:sldMk cId="2967446605" sldId="584"/>
        </pc:sldMkLst>
      </pc:sldChg>
      <pc:sldChg chg="del">
        <pc:chgData name="Fraser Smith" userId="ae67f3ce-7b5c-4ccc-91e3-082165c4b9c4" providerId="ADAL" clId="{C55C1352-B2E0-4A51-BCE6-6883F3A19899}" dt="2024-04-04T09:04:22.010" v="960" actId="47"/>
        <pc:sldMkLst>
          <pc:docMk/>
          <pc:sldMk cId="1606163641" sldId="585"/>
        </pc:sldMkLst>
      </pc:sldChg>
      <pc:sldChg chg="del">
        <pc:chgData name="Fraser Smith" userId="ae67f3ce-7b5c-4ccc-91e3-082165c4b9c4" providerId="ADAL" clId="{C55C1352-B2E0-4A51-BCE6-6883F3A19899}" dt="2024-04-04T09:04:23.118" v="962" actId="47"/>
        <pc:sldMkLst>
          <pc:docMk/>
          <pc:sldMk cId="4026324279" sldId="586"/>
        </pc:sldMkLst>
      </pc:sldChg>
      <pc:sldChg chg="del">
        <pc:chgData name="Fraser Smith" userId="ae67f3ce-7b5c-4ccc-91e3-082165c4b9c4" providerId="ADAL" clId="{C55C1352-B2E0-4A51-BCE6-6883F3A19899}" dt="2024-04-04T09:04:23.556" v="963" actId="47"/>
        <pc:sldMkLst>
          <pc:docMk/>
          <pc:sldMk cId="4242605668" sldId="587"/>
        </pc:sldMkLst>
      </pc:sldChg>
      <pc:sldChg chg="del">
        <pc:chgData name="Fraser Smith" userId="ae67f3ce-7b5c-4ccc-91e3-082165c4b9c4" providerId="ADAL" clId="{C55C1352-B2E0-4A51-BCE6-6883F3A19899}" dt="2024-04-04T09:04:26.589" v="965" actId="47"/>
        <pc:sldMkLst>
          <pc:docMk/>
          <pc:sldMk cId="2917294835" sldId="588"/>
        </pc:sldMkLst>
      </pc:sldChg>
      <pc:sldChg chg="del">
        <pc:chgData name="Fraser Smith" userId="ae67f3ce-7b5c-4ccc-91e3-082165c4b9c4" providerId="ADAL" clId="{C55C1352-B2E0-4A51-BCE6-6883F3A19899}" dt="2024-04-04T09:04:29.925" v="966" actId="47"/>
        <pc:sldMkLst>
          <pc:docMk/>
          <pc:sldMk cId="1634059101" sldId="589"/>
        </pc:sldMkLst>
      </pc:sldChg>
      <pc:sldChg chg="del">
        <pc:chgData name="Fraser Smith" userId="ae67f3ce-7b5c-4ccc-91e3-082165c4b9c4" providerId="ADAL" clId="{C55C1352-B2E0-4A51-BCE6-6883F3A19899}" dt="2024-04-04T09:04:25.335" v="964" actId="47"/>
        <pc:sldMkLst>
          <pc:docMk/>
          <pc:sldMk cId="19951148" sldId="590"/>
        </pc:sldMkLst>
      </pc:sldChg>
      <pc:sldChg chg="del">
        <pc:chgData name="Fraser Smith" userId="ae67f3ce-7b5c-4ccc-91e3-082165c4b9c4" providerId="ADAL" clId="{C55C1352-B2E0-4A51-BCE6-6883F3A19899}" dt="2024-04-04T09:04:22.790" v="961" actId="47"/>
        <pc:sldMkLst>
          <pc:docMk/>
          <pc:sldMk cId="2997087555" sldId="591"/>
        </pc:sldMkLst>
      </pc:sldChg>
      <pc:sldChg chg="addSp modSp new mod modNotes modNotesTx">
        <pc:chgData name="Fraser Smith" userId="ae67f3ce-7b5c-4ccc-91e3-082165c4b9c4" providerId="ADAL" clId="{C55C1352-B2E0-4A51-BCE6-6883F3A19899}" dt="2024-05-20T10:42:27.235" v="13918"/>
        <pc:sldMkLst>
          <pc:docMk/>
          <pc:sldMk cId="1254690698" sldId="592"/>
        </pc:sldMkLst>
        <pc:spChg chg="mod">
          <ac:chgData name="Fraser Smith" userId="ae67f3ce-7b5c-4ccc-91e3-082165c4b9c4" providerId="ADAL" clId="{C55C1352-B2E0-4A51-BCE6-6883F3A19899}" dt="2024-05-20T10:42:27.235" v="13918"/>
          <ac:spMkLst>
            <pc:docMk/>
            <pc:sldMk cId="1254690698" sldId="592"/>
            <ac:spMk id="2" creationId="{BE937640-5C99-9F25-0FD2-4E6A542FE669}"/>
          </ac:spMkLst>
        </pc:spChg>
        <pc:spChg chg="add mod">
          <ac:chgData name="Fraser Smith" userId="ae67f3ce-7b5c-4ccc-91e3-082165c4b9c4" providerId="ADAL" clId="{C55C1352-B2E0-4A51-BCE6-6883F3A19899}" dt="2024-05-20T10:42:27.235" v="13918"/>
          <ac:spMkLst>
            <pc:docMk/>
            <pc:sldMk cId="1254690698" sldId="592"/>
            <ac:spMk id="3" creationId="{EC954FC1-1EAE-6998-7343-33EACE68F3C8}"/>
          </ac:spMkLst>
        </pc:spChg>
      </pc:sldChg>
      <pc:sldChg chg="addSp delSp modSp new mod modNotes modNotesTx">
        <pc:chgData name="Fraser Smith" userId="ae67f3ce-7b5c-4ccc-91e3-082165c4b9c4" providerId="ADAL" clId="{C55C1352-B2E0-4A51-BCE6-6883F3A19899}" dt="2024-05-20T10:42:27.235" v="13918"/>
        <pc:sldMkLst>
          <pc:docMk/>
          <pc:sldMk cId="68975097" sldId="593"/>
        </pc:sldMkLst>
        <pc:spChg chg="del mod">
          <ac:chgData name="Fraser Smith" userId="ae67f3ce-7b5c-4ccc-91e3-082165c4b9c4" providerId="ADAL" clId="{C55C1352-B2E0-4A51-BCE6-6883F3A19899}" dt="2024-04-04T08:51:56.257" v="719" actId="478"/>
          <ac:spMkLst>
            <pc:docMk/>
            <pc:sldMk cId="68975097" sldId="593"/>
            <ac:spMk id="2" creationId="{75F0345E-C937-83C8-9B41-CE6DDC59F92D}"/>
          </ac:spMkLst>
        </pc:spChg>
        <pc:spChg chg="add del mod">
          <ac:chgData name="Fraser Smith" userId="ae67f3ce-7b5c-4ccc-91e3-082165c4b9c4" providerId="ADAL" clId="{C55C1352-B2E0-4A51-BCE6-6883F3A19899}" dt="2024-04-04T09:05:16.924" v="989" actId="478"/>
          <ac:spMkLst>
            <pc:docMk/>
            <pc:sldMk cId="68975097" sldId="593"/>
            <ac:spMk id="4" creationId="{F5D73922-7A6A-06CF-6949-B990D434B17C}"/>
          </ac:spMkLst>
        </pc:spChg>
        <pc:spChg chg="add mod">
          <ac:chgData name="Fraser Smith" userId="ae67f3ce-7b5c-4ccc-91e3-082165c4b9c4" providerId="ADAL" clId="{C55C1352-B2E0-4A51-BCE6-6883F3A19899}" dt="2024-05-20T10:42:27.235" v="13918"/>
          <ac:spMkLst>
            <pc:docMk/>
            <pc:sldMk cId="68975097" sldId="593"/>
            <ac:spMk id="6" creationId="{32345A30-0807-3F07-1C20-E48796E30CDF}"/>
          </ac:spMkLst>
        </pc:spChg>
        <pc:graphicFrameChg chg="add mod modGraphic">
          <ac:chgData name="Fraser Smith" userId="ae67f3ce-7b5c-4ccc-91e3-082165c4b9c4" providerId="ADAL" clId="{C55C1352-B2E0-4A51-BCE6-6883F3A19899}" dt="2024-05-20T10:42:27.235" v="13918"/>
          <ac:graphicFrameMkLst>
            <pc:docMk/>
            <pc:sldMk cId="68975097" sldId="593"/>
            <ac:graphicFrameMk id="3" creationId="{8E275318-4767-E857-F5F6-1D9B9315EF4B}"/>
          </ac:graphicFrameMkLst>
        </pc:graphicFrameChg>
        <pc:graphicFrameChg chg="add mod">
          <ac:chgData name="Fraser Smith" userId="ae67f3ce-7b5c-4ccc-91e3-082165c4b9c4" providerId="ADAL" clId="{C55C1352-B2E0-4A51-BCE6-6883F3A19899}" dt="2024-05-20T10:42:27.235" v="13918"/>
          <ac:graphicFrameMkLst>
            <pc:docMk/>
            <pc:sldMk cId="68975097" sldId="593"/>
            <ac:graphicFrameMk id="5" creationId="{2884CF8E-326F-CE0E-57BA-C32F35B1FCCD}"/>
          </ac:graphicFrameMkLst>
        </pc:graphicFrameChg>
      </pc:sldChg>
      <pc:sldChg chg="add del ord">
        <pc:chgData name="Fraser Smith" userId="ae67f3ce-7b5c-4ccc-91e3-082165c4b9c4" providerId="ADAL" clId="{C55C1352-B2E0-4A51-BCE6-6883F3A19899}" dt="2024-04-04T08:42:25.369" v="561" actId="47"/>
        <pc:sldMkLst>
          <pc:docMk/>
          <pc:sldMk cId="1144066313" sldId="594"/>
        </pc:sldMkLst>
      </pc:sldChg>
      <pc:sldChg chg="addSp delSp modSp add mod modNotes">
        <pc:chgData name="Fraser Smith" userId="ae67f3ce-7b5c-4ccc-91e3-082165c4b9c4" providerId="ADAL" clId="{C55C1352-B2E0-4A51-BCE6-6883F3A19899}" dt="2024-05-20T10:42:27.235" v="13918"/>
        <pc:sldMkLst>
          <pc:docMk/>
          <pc:sldMk cId="1372324490" sldId="595"/>
        </pc:sldMkLst>
        <pc:spChg chg="del mod">
          <ac:chgData name="Fraser Smith" userId="ae67f3ce-7b5c-4ccc-91e3-082165c4b9c4" providerId="ADAL" clId="{C55C1352-B2E0-4A51-BCE6-6883F3A19899}" dt="2024-04-04T08:49:57.694" v="684" actId="478"/>
          <ac:spMkLst>
            <pc:docMk/>
            <pc:sldMk cId="1372324490" sldId="595"/>
            <ac:spMk id="2" creationId="{C1F898F3-DE8B-00AD-AE3D-6E7C94339474}"/>
          </ac:spMkLst>
        </pc:spChg>
        <pc:spChg chg="del">
          <ac:chgData name="Fraser Smith" userId="ae67f3ce-7b5c-4ccc-91e3-082165c4b9c4" providerId="ADAL" clId="{C55C1352-B2E0-4A51-BCE6-6883F3A19899}" dt="2024-04-04T09:05:13.506" v="987" actId="478"/>
          <ac:spMkLst>
            <pc:docMk/>
            <pc:sldMk cId="1372324490" sldId="595"/>
            <ac:spMk id="3" creationId="{100335FC-48E5-3FD6-3955-2FB109FB29F8}"/>
          </ac:spMkLst>
        </pc:spChg>
        <pc:spChg chg="add del mod">
          <ac:chgData name="Fraser Smith" userId="ae67f3ce-7b5c-4ccc-91e3-082165c4b9c4" providerId="ADAL" clId="{C55C1352-B2E0-4A51-BCE6-6883F3A19899}" dt="2024-04-04T08:49:59.760" v="685" actId="478"/>
          <ac:spMkLst>
            <pc:docMk/>
            <pc:sldMk cId="1372324490" sldId="595"/>
            <ac:spMk id="5" creationId="{0E42A8CD-15E5-B1D1-5509-18E293F7C641}"/>
          </ac:spMkLst>
        </pc:spChg>
        <pc:spChg chg="add mod">
          <ac:chgData name="Fraser Smith" userId="ae67f3ce-7b5c-4ccc-91e3-082165c4b9c4" providerId="ADAL" clId="{C55C1352-B2E0-4A51-BCE6-6883F3A19899}" dt="2024-04-04T09:05:11.150" v="986"/>
          <ac:spMkLst>
            <pc:docMk/>
            <pc:sldMk cId="1372324490" sldId="595"/>
            <ac:spMk id="6" creationId="{1EAF63F1-BF4B-87A1-938B-2761058734C9}"/>
          </ac:spMkLst>
        </pc:spChg>
        <pc:spChg chg="add mod">
          <ac:chgData name="Fraser Smith" userId="ae67f3ce-7b5c-4ccc-91e3-082165c4b9c4" providerId="ADAL" clId="{C55C1352-B2E0-4A51-BCE6-6883F3A19899}" dt="2024-05-20T10:42:27.235" v="13918"/>
          <ac:spMkLst>
            <pc:docMk/>
            <pc:sldMk cId="1372324490" sldId="595"/>
            <ac:spMk id="9" creationId="{C79380D2-B330-2C14-0BDE-DA554541D799}"/>
          </ac:spMkLst>
        </pc:spChg>
        <pc:graphicFrameChg chg="mod modGraphic">
          <ac:chgData name="Fraser Smith" userId="ae67f3ce-7b5c-4ccc-91e3-082165c4b9c4" providerId="ADAL" clId="{C55C1352-B2E0-4A51-BCE6-6883F3A19899}" dt="2024-05-20T10:42:27.235" v="13918"/>
          <ac:graphicFrameMkLst>
            <pc:docMk/>
            <pc:sldMk cId="1372324490" sldId="595"/>
            <ac:graphicFrameMk id="7" creationId="{1E4CC539-DEEE-1100-3EBE-2A65B591EAE2}"/>
          </ac:graphicFrameMkLst>
        </pc:graphicFrameChg>
        <pc:graphicFrameChg chg="mod">
          <ac:chgData name="Fraser Smith" userId="ae67f3ce-7b5c-4ccc-91e3-082165c4b9c4" providerId="ADAL" clId="{C55C1352-B2E0-4A51-BCE6-6883F3A19899}" dt="2024-05-20T10:42:27.235" v="13918"/>
          <ac:graphicFrameMkLst>
            <pc:docMk/>
            <pc:sldMk cId="1372324490" sldId="595"/>
            <ac:graphicFrameMk id="8" creationId="{50DDD93D-B012-C94A-A150-59503262CA2A}"/>
          </ac:graphicFrameMkLst>
        </pc:graphicFrameChg>
      </pc:sldChg>
      <pc:sldChg chg="addSp delSp modSp new mod modNotes modNotesTx">
        <pc:chgData name="Fraser Smith" userId="ae67f3ce-7b5c-4ccc-91e3-082165c4b9c4" providerId="ADAL" clId="{C55C1352-B2E0-4A51-BCE6-6883F3A19899}" dt="2024-05-20T10:42:27.235" v="13918"/>
        <pc:sldMkLst>
          <pc:docMk/>
          <pc:sldMk cId="2007928246" sldId="596"/>
        </pc:sldMkLst>
        <pc:spChg chg="mod">
          <ac:chgData name="Fraser Smith" userId="ae67f3ce-7b5c-4ccc-91e3-082165c4b9c4" providerId="ADAL" clId="{C55C1352-B2E0-4A51-BCE6-6883F3A19899}" dt="2024-05-20T10:42:27.235" v="13918"/>
          <ac:spMkLst>
            <pc:docMk/>
            <pc:sldMk cId="2007928246" sldId="596"/>
            <ac:spMk id="2" creationId="{AEFC48D8-D0E7-CF05-454F-868574405D14}"/>
          </ac:spMkLst>
        </pc:spChg>
        <pc:spChg chg="add mod">
          <ac:chgData name="Fraser Smith" userId="ae67f3ce-7b5c-4ccc-91e3-082165c4b9c4" providerId="ADAL" clId="{C55C1352-B2E0-4A51-BCE6-6883F3A19899}" dt="2024-05-20T10:42:27.235" v="13918"/>
          <ac:spMkLst>
            <pc:docMk/>
            <pc:sldMk cId="2007928246" sldId="596"/>
            <ac:spMk id="3" creationId="{F1570B27-5105-1877-C5E5-FA92EE912AB7}"/>
          </ac:spMkLst>
        </pc:spChg>
        <pc:spChg chg="add mod">
          <ac:chgData name="Fraser Smith" userId="ae67f3ce-7b5c-4ccc-91e3-082165c4b9c4" providerId="ADAL" clId="{C55C1352-B2E0-4A51-BCE6-6883F3A19899}" dt="2024-05-20T10:42:27.235" v="13918"/>
          <ac:spMkLst>
            <pc:docMk/>
            <pc:sldMk cId="2007928246" sldId="596"/>
            <ac:spMk id="4" creationId="{0CEA78CD-1882-E442-82A2-EB042A2F0F6A}"/>
          </ac:spMkLst>
        </pc:spChg>
        <pc:spChg chg="add del">
          <ac:chgData name="Fraser Smith" userId="ae67f3ce-7b5c-4ccc-91e3-082165c4b9c4" providerId="ADAL" clId="{C55C1352-B2E0-4A51-BCE6-6883F3A19899}" dt="2024-04-04T09:09:11.043" v="1171" actId="22"/>
          <ac:spMkLst>
            <pc:docMk/>
            <pc:sldMk cId="2007928246" sldId="596"/>
            <ac:spMk id="6" creationId="{EE29E029-BE11-FC27-5AE0-5922E18BEFAF}"/>
          </ac:spMkLst>
        </pc:spChg>
        <pc:spChg chg="add del">
          <ac:chgData name="Fraser Smith" userId="ae67f3ce-7b5c-4ccc-91e3-082165c4b9c4" providerId="ADAL" clId="{C55C1352-B2E0-4A51-BCE6-6883F3A19899}" dt="2024-04-04T09:09:10.176" v="1170" actId="22"/>
          <ac:spMkLst>
            <pc:docMk/>
            <pc:sldMk cId="2007928246" sldId="596"/>
            <ac:spMk id="8" creationId="{85364A0B-7897-B824-3966-E62875A0D004}"/>
          </ac:spMkLst>
        </pc:spChg>
      </pc:sldChg>
      <pc:sldChg chg="addSp delSp modSp add mod modNotes modNotesTx">
        <pc:chgData name="Fraser Smith" userId="ae67f3ce-7b5c-4ccc-91e3-082165c4b9c4" providerId="ADAL" clId="{C55C1352-B2E0-4A51-BCE6-6883F3A19899}" dt="2024-05-20T10:42:27.235" v="13918"/>
        <pc:sldMkLst>
          <pc:docMk/>
          <pc:sldMk cId="1846750993" sldId="597"/>
        </pc:sldMkLst>
        <pc:spChg chg="mod">
          <ac:chgData name="Fraser Smith" userId="ae67f3ce-7b5c-4ccc-91e3-082165c4b9c4" providerId="ADAL" clId="{C55C1352-B2E0-4A51-BCE6-6883F3A19899}" dt="2024-05-20T10:42:27.235" v="13918"/>
          <ac:spMkLst>
            <pc:docMk/>
            <pc:sldMk cId="1846750993" sldId="597"/>
            <ac:spMk id="2" creationId="{AEFC48D8-D0E7-CF05-454F-868574405D14}"/>
          </ac:spMkLst>
        </pc:spChg>
        <pc:spChg chg="mod">
          <ac:chgData name="Fraser Smith" userId="ae67f3ce-7b5c-4ccc-91e3-082165c4b9c4" providerId="ADAL" clId="{C55C1352-B2E0-4A51-BCE6-6883F3A19899}" dt="2024-05-20T10:42:27.235" v="13918"/>
          <ac:spMkLst>
            <pc:docMk/>
            <pc:sldMk cId="1846750993" sldId="597"/>
            <ac:spMk id="3" creationId="{F1570B27-5105-1877-C5E5-FA92EE912AB7}"/>
          </ac:spMkLst>
        </pc:spChg>
        <pc:spChg chg="del mod">
          <ac:chgData name="Fraser Smith" userId="ae67f3ce-7b5c-4ccc-91e3-082165c4b9c4" providerId="ADAL" clId="{C55C1352-B2E0-4A51-BCE6-6883F3A19899}" dt="2024-04-04T09:10:22.614" v="1182"/>
          <ac:spMkLst>
            <pc:docMk/>
            <pc:sldMk cId="1846750993" sldId="597"/>
            <ac:spMk id="4" creationId="{0CEA78CD-1882-E442-82A2-EB042A2F0F6A}"/>
          </ac:spMkLst>
        </pc:spChg>
        <pc:spChg chg="add mod">
          <ac:chgData name="Fraser Smith" userId="ae67f3ce-7b5c-4ccc-91e3-082165c4b9c4" providerId="ADAL" clId="{C55C1352-B2E0-4A51-BCE6-6883F3A19899}" dt="2024-05-20T10:42:27.235" v="13918"/>
          <ac:spMkLst>
            <pc:docMk/>
            <pc:sldMk cId="1846750993" sldId="597"/>
            <ac:spMk id="5" creationId="{B383163E-B9D7-3A3D-6483-A0CF500D9011}"/>
          </ac:spMkLst>
        </pc:spChg>
      </pc:sldChg>
      <pc:sldChg chg="addSp delSp modSp add mod modNotes modNotesTx">
        <pc:chgData name="Fraser Smith" userId="ae67f3ce-7b5c-4ccc-91e3-082165c4b9c4" providerId="ADAL" clId="{C55C1352-B2E0-4A51-BCE6-6883F3A19899}" dt="2024-05-20T10:42:27.235" v="13918"/>
        <pc:sldMkLst>
          <pc:docMk/>
          <pc:sldMk cId="812728929" sldId="598"/>
        </pc:sldMkLst>
        <pc:spChg chg="mod">
          <ac:chgData name="Fraser Smith" userId="ae67f3ce-7b5c-4ccc-91e3-082165c4b9c4" providerId="ADAL" clId="{C55C1352-B2E0-4A51-BCE6-6883F3A19899}" dt="2024-05-20T10:42:27.235" v="13918"/>
          <ac:spMkLst>
            <pc:docMk/>
            <pc:sldMk cId="812728929" sldId="598"/>
            <ac:spMk id="2" creationId="{AEFC48D8-D0E7-CF05-454F-868574405D14}"/>
          </ac:spMkLst>
        </pc:spChg>
        <pc:spChg chg="mod">
          <ac:chgData name="Fraser Smith" userId="ae67f3ce-7b5c-4ccc-91e3-082165c4b9c4" providerId="ADAL" clId="{C55C1352-B2E0-4A51-BCE6-6883F3A19899}" dt="2024-05-20T10:42:27.235" v="13918"/>
          <ac:spMkLst>
            <pc:docMk/>
            <pc:sldMk cId="812728929" sldId="598"/>
            <ac:spMk id="3" creationId="{F1570B27-5105-1877-C5E5-FA92EE912AB7}"/>
          </ac:spMkLst>
        </pc:spChg>
        <pc:spChg chg="del mod">
          <ac:chgData name="Fraser Smith" userId="ae67f3ce-7b5c-4ccc-91e3-082165c4b9c4" providerId="ADAL" clId="{C55C1352-B2E0-4A51-BCE6-6883F3A19899}" dt="2024-04-04T09:10:36.061" v="1186" actId="478"/>
          <ac:spMkLst>
            <pc:docMk/>
            <pc:sldMk cId="812728929" sldId="598"/>
            <ac:spMk id="4" creationId="{0CEA78CD-1882-E442-82A2-EB042A2F0F6A}"/>
          </ac:spMkLst>
        </pc:spChg>
        <pc:spChg chg="add mod">
          <ac:chgData name="Fraser Smith" userId="ae67f3ce-7b5c-4ccc-91e3-082165c4b9c4" providerId="ADAL" clId="{C55C1352-B2E0-4A51-BCE6-6883F3A19899}" dt="2024-05-20T10:42:27.235" v="13918"/>
          <ac:spMkLst>
            <pc:docMk/>
            <pc:sldMk cId="812728929" sldId="598"/>
            <ac:spMk id="5" creationId="{93E94503-B7A9-5282-AC5D-EC31C37808C9}"/>
          </ac:spMkLst>
        </pc:spChg>
      </pc:sldChg>
      <pc:sldChg chg="addSp modSp new mod modNotes modNotesTx">
        <pc:chgData name="Fraser Smith" userId="ae67f3ce-7b5c-4ccc-91e3-082165c4b9c4" providerId="ADAL" clId="{C55C1352-B2E0-4A51-BCE6-6883F3A19899}" dt="2024-05-20T10:42:27.235" v="13918"/>
        <pc:sldMkLst>
          <pc:docMk/>
          <pc:sldMk cId="1348665628" sldId="599"/>
        </pc:sldMkLst>
        <pc:spChg chg="mod">
          <ac:chgData name="Fraser Smith" userId="ae67f3ce-7b5c-4ccc-91e3-082165c4b9c4" providerId="ADAL" clId="{C55C1352-B2E0-4A51-BCE6-6883F3A19899}" dt="2024-05-20T10:42:27.235" v="13918"/>
          <ac:spMkLst>
            <pc:docMk/>
            <pc:sldMk cId="1348665628" sldId="599"/>
            <ac:spMk id="2" creationId="{E95600F6-13BC-4875-2496-D6F7CC4D6BA8}"/>
          </ac:spMkLst>
        </pc:spChg>
        <pc:spChg chg="add mod">
          <ac:chgData name="Fraser Smith" userId="ae67f3ce-7b5c-4ccc-91e3-082165c4b9c4" providerId="ADAL" clId="{C55C1352-B2E0-4A51-BCE6-6883F3A19899}" dt="2024-05-20T10:42:27.235" v="13918"/>
          <ac:spMkLst>
            <pc:docMk/>
            <pc:sldMk cId="1348665628" sldId="599"/>
            <ac:spMk id="3" creationId="{994CDB41-BAC6-0E7F-698B-595D5D80C479}"/>
          </ac:spMkLst>
        </pc:spChg>
      </pc:sldChg>
      <pc:sldChg chg="addSp modSp add mod modNotes modNotesTx">
        <pc:chgData name="Fraser Smith" userId="ae67f3ce-7b5c-4ccc-91e3-082165c4b9c4" providerId="ADAL" clId="{C55C1352-B2E0-4A51-BCE6-6883F3A19899}" dt="2024-05-20T10:42:27.235" v="13918"/>
        <pc:sldMkLst>
          <pc:docMk/>
          <pc:sldMk cId="4266942912" sldId="600"/>
        </pc:sldMkLst>
        <pc:spChg chg="mod">
          <ac:chgData name="Fraser Smith" userId="ae67f3ce-7b5c-4ccc-91e3-082165c4b9c4" providerId="ADAL" clId="{C55C1352-B2E0-4A51-BCE6-6883F3A19899}" dt="2024-05-20T10:42:27.235" v="13918"/>
          <ac:spMkLst>
            <pc:docMk/>
            <pc:sldMk cId="4266942912" sldId="600"/>
            <ac:spMk id="2" creationId="{E95600F6-13BC-4875-2496-D6F7CC4D6BA8}"/>
          </ac:spMkLst>
        </pc:spChg>
        <pc:spChg chg="add mod">
          <ac:chgData name="Fraser Smith" userId="ae67f3ce-7b5c-4ccc-91e3-082165c4b9c4" providerId="ADAL" clId="{C55C1352-B2E0-4A51-BCE6-6883F3A19899}" dt="2024-05-20T10:42:27.235" v="13918"/>
          <ac:spMkLst>
            <pc:docMk/>
            <pc:sldMk cId="4266942912" sldId="600"/>
            <ac:spMk id="3" creationId="{F39FE43C-8A41-595B-F918-D92A32801FBB}"/>
          </ac:spMkLst>
        </pc:spChg>
      </pc:sldChg>
      <pc:sldChg chg="addSp modSp new mod modNotes modNotesTx">
        <pc:chgData name="Fraser Smith" userId="ae67f3ce-7b5c-4ccc-91e3-082165c4b9c4" providerId="ADAL" clId="{C55C1352-B2E0-4A51-BCE6-6883F3A19899}" dt="2024-05-20T10:42:27.235" v="13918"/>
        <pc:sldMkLst>
          <pc:docMk/>
          <pc:sldMk cId="3420364387" sldId="601"/>
        </pc:sldMkLst>
        <pc:spChg chg="mod">
          <ac:chgData name="Fraser Smith" userId="ae67f3ce-7b5c-4ccc-91e3-082165c4b9c4" providerId="ADAL" clId="{C55C1352-B2E0-4A51-BCE6-6883F3A19899}" dt="2024-05-20T10:42:27.235" v="13918"/>
          <ac:spMkLst>
            <pc:docMk/>
            <pc:sldMk cId="3420364387" sldId="601"/>
            <ac:spMk id="2" creationId="{FE583224-AD72-100B-D330-0B0B6981A767}"/>
          </ac:spMkLst>
        </pc:spChg>
        <pc:spChg chg="add mod">
          <ac:chgData name="Fraser Smith" userId="ae67f3ce-7b5c-4ccc-91e3-082165c4b9c4" providerId="ADAL" clId="{C55C1352-B2E0-4A51-BCE6-6883F3A19899}" dt="2024-05-20T10:42:27.235" v="13918"/>
          <ac:spMkLst>
            <pc:docMk/>
            <pc:sldMk cId="3420364387" sldId="601"/>
            <ac:spMk id="3" creationId="{F4B731D6-38EA-E8AB-FDC1-B028077C9FF5}"/>
          </ac:spMkLst>
        </pc:spChg>
        <pc:spChg chg="add mod">
          <ac:chgData name="Fraser Smith" userId="ae67f3ce-7b5c-4ccc-91e3-082165c4b9c4" providerId="ADAL" clId="{C55C1352-B2E0-4A51-BCE6-6883F3A19899}" dt="2024-05-20T10:42:27.235" v="13918"/>
          <ac:spMkLst>
            <pc:docMk/>
            <pc:sldMk cId="3420364387" sldId="601"/>
            <ac:spMk id="4" creationId="{32FC9DDD-E0A3-8295-AED9-DE17BDD0721E}"/>
          </ac:spMkLst>
        </pc:spChg>
      </pc:sldChg>
      <pc:sldChg chg="addSp modSp new mod modNotes modNotesTx">
        <pc:chgData name="Fraser Smith" userId="ae67f3ce-7b5c-4ccc-91e3-082165c4b9c4" providerId="ADAL" clId="{C55C1352-B2E0-4A51-BCE6-6883F3A19899}" dt="2024-05-20T10:42:27.235" v="13918"/>
        <pc:sldMkLst>
          <pc:docMk/>
          <pc:sldMk cId="3807172476" sldId="602"/>
        </pc:sldMkLst>
        <pc:spChg chg="mod">
          <ac:chgData name="Fraser Smith" userId="ae67f3ce-7b5c-4ccc-91e3-082165c4b9c4" providerId="ADAL" clId="{C55C1352-B2E0-4A51-BCE6-6883F3A19899}" dt="2024-05-20T10:42:27.235" v="13918"/>
          <ac:spMkLst>
            <pc:docMk/>
            <pc:sldMk cId="3807172476" sldId="602"/>
            <ac:spMk id="2" creationId="{FF8D66D8-D6B5-D5CF-A1BE-9D727291AC11}"/>
          </ac:spMkLst>
        </pc:spChg>
        <pc:spChg chg="add mod">
          <ac:chgData name="Fraser Smith" userId="ae67f3ce-7b5c-4ccc-91e3-082165c4b9c4" providerId="ADAL" clId="{C55C1352-B2E0-4A51-BCE6-6883F3A19899}" dt="2024-05-20T10:42:27.235" v="13918"/>
          <ac:spMkLst>
            <pc:docMk/>
            <pc:sldMk cId="3807172476" sldId="602"/>
            <ac:spMk id="3" creationId="{27677C8E-139F-8389-8FF0-0EF28F6FDEFB}"/>
          </ac:spMkLst>
        </pc:spChg>
      </pc:sldChg>
      <pc:sldChg chg="addSp delSp modSp new mod modNotes modNotesTx">
        <pc:chgData name="Fraser Smith" userId="ae67f3ce-7b5c-4ccc-91e3-082165c4b9c4" providerId="ADAL" clId="{C55C1352-B2E0-4A51-BCE6-6883F3A19899}" dt="2024-05-20T10:42:27.235" v="13918"/>
        <pc:sldMkLst>
          <pc:docMk/>
          <pc:sldMk cId="4261058636" sldId="603"/>
        </pc:sldMkLst>
        <pc:spChg chg="mod">
          <ac:chgData name="Fraser Smith" userId="ae67f3ce-7b5c-4ccc-91e3-082165c4b9c4" providerId="ADAL" clId="{C55C1352-B2E0-4A51-BCE6-6883F3A19899}" dt="2024-05-20T10:42:27.235" v="13918"/>
          <ac:spMkLst>
            <pc:docMk/>
            <pc:sldMk cId="4261058636" sldId="603"/>
            <ac:spMk id="2" creationId="{0F24780E-E835-01D0-2B83-7434E6A23470}"/>
          </ac:spMkLst>
        </pc:spChg>
        <pc:spChg chg="add del mod">
          <ac:chgData name="Fraser Smith" userId="ae67f3ce-7b5c-4ccc-91e3-082165c4b9c4" providerId="ADAL" clId="{C55C1352-B2E0-4A51-BCE6-6883F3A19899}" dt="2024-04-04T11:37:31.749" v="4450" actId="478"/>
          <ac:spMkLst>
            <pc:docMk/>
            <pc:sldMk cId="4261058636" sldId="603"/>
            <ac:spMk id="3" creationId="{176309B6-EA27-6112-7FA4-AA5811D5B3B2}"/>
          </ac:spMkLst>
        </pc:spChg>
        <pc:spChg chg="add mod">
          <ac:chgData name="Fraser Smith" userId="ae67f3ce-7b5c-4ccc-91e3-082165c4b9c4" providerId="ADAL" clId="{C55C1352-B2E0-4A51-BCE6-6883F3A19899}" dt="2024-05-20T10:42:27.235" v="13918"/>
          <ac:spMkLst>
            <pc:docMk/>
            <pc:sldMk cId="4261058636" sldId="603"/>
            <ac:spMk id="4" creationId="{F1494FB7-830F-E5C2-CECD-F4BE7020C380}"/>
          </ac:spMkLst>
        </pc:spChg>
      </pc:sldChg>
      <pc:sldChg chg="new del">
        <pc:chgData name="Fraser Smith" userId="ae67f3ce-7b5c-4ccc-91e3-082165c4b9c4" providerId="ADAL" clId="{C55C1352-B2E0-4A51-BCE6-6883F3A19899}" dt="2024-04-04T10:49:03.146" v="4149" actId="47"/>
        <pc:sldMkLst>
          <pc:docMk/>
          <pc:sldMk cId="3188304044" sldId="604"/>
        </pc:sldMkLst>
      </pc:sldChg>
      <pc:sldChg chg="add del">
        <pc:chgData name="Fraser Smith" userId="ae67f3ce-7b5c-4ccc-91e3-082165c4b9c4" providerId="ADAL" clId="{C55C1352-B2E0-4A51-BCE6-6883F3A19899}" dt="2024-04-04T10:35:11.195" v="4102" actId="47"/>
        <pc:sldMkLst>
          <pc:docMk/>
          <pc:sldMk cId="1826376715" sldId="605"/>
        </pc:sldMkLst>
      </pc:sldChg>
      <pc:sldChg chg="addSp delSp modSp add mod modNotes modNotesTx">
        <pc:chgData name="Fraser Smith" userId="ae67f3ce-7b5c-4ccc-91e3-082165c4b9c4" providerId="ADAL" clId="{C55C1352-B2E0-4A51-BCE6-6883F3A19899}" dt="2024-05-20T10:42:27.235" v="13918"/>
        <pc:sldMkLst>
          <pc:docMk/>
          <pc:sldMk cId="2962035644" sldId="606"/>
        </pc:sldMkLst>
        <pc:spChg chg="mod">
          <ac:chgData name="Fraser Smith" userId="ae67f3ce-7b5c-4ccc-91e3-082165c4b9c4" providerId="ADAL" clId="{C55C1352-B2E0-4A51-BCE6-6883F3A19899}" dt="2024-05-20T10:42:27.235" v="13918"/>
          <ac:spMkLst>
            <pc:docMk/>
            <pc:sldMk cId="2962035644" sldId="606"/>
            <ac:spMk id="2" creationId="{88B99B6C-7F7E-E896-1DA9-62CCABC244C0}"/>
          </ac:spMkLst>
        </pc:spChg>
        <pc:spChg chg="mod">
          <ac:chgData name="Fraser Smith" userId="ae67f3ce-7b5c-4ccc-91e3-082165c4b9c4" providerId="ADAL" clId="{C55C1352-B2E0-4A51-BCE6-6883F3A19899}" dt="2024-05-20T10:42:27.235" v="13918"/>
          <ac:spMkLst>
            <pc:docMk/>
            <pc:sldMk cId="2962035644" sldId="606"/>
            <ac:spMk id="3" creationId="{55F02064-FEFD-EBF9-F085-69B587FD0E18}"/>
          </ac:spMkLst>
        </pc:spChg>
        <pc:spChg chg="del">
          <ac:chgData name="Fraser Smith" userId="ae67f3ce-7b5c-4ccc-91e3-082165c4b9c4" providerId="ADAL" clId="{C55C1352-B2E0-4A51-BCE6-6883F3A19899}" dt="2024-04-04T11:37:26.636" v="4447" actId="478"/>
          <ac:spMkLst>
            <pc:docMk/>
            <pc:sldMk cId="2962035644" sldId="606"/>
            <ac:spMk id="4" creationId="{4ED0EAA1-97AF-2E48-476F-2D7F707D8E01}"/>
          </ac:spMkLst>
        </pc:spChg>
        <pc:spChg chg="add del">
          <ac:chgData name="Fraser Smith" userId="ae67f3ce-7b5c-4ccc-91e3-082165c4b9c4" providerId="ADAL" clId="{C55C1352-B2E0-4A51-BCE6-6883F3A19899}" dt="2024-04-04T11:37:27.979" v="4449" actId="22"/>
          <ac:spMkLst>
            <pc:docMk/>
            <pc:sldMk cId="2962035644" sldId="606"/>
            <ac:spMk id="6" creationId="{4B375706-C6B5-05B7-6100-BB78B019EAB8}"/>
          </ac:spMkLst>
        </pc:spChg>
        <pc:spChg chg="add mod">
          <ac:chgData name="Fraser Smith" userId="ae67f3ce-7b5c-4ccc-91e3-082165c4b9c4" providerId="ADAL" clId="{C55C1352-B2E0-4A51-BCE6-6883F3A19899}" dt="2024-05-20T10:42:27.235" v="13918"/>
          <ac:spMkLst>
            <pc:docMk/>
            <pc:sldMk cId="2962035644" sldId="606"/>
            <ac:spMk id="7" creationId="{EBC1B4F7-5C25-949B-055B-CF7E1A5789BC}"/>
          </ac:spMkLst>
        </pc:spChg>
      </pc:sldChg>
      <pc:sldChg chg="modSp add mod modNotes modNotesTx">
        <pc:chgData name="Fraser Smith" userId="ae67f3ce-7b5c-4ccc-91e3-082165c4b9c4" providerId="ADAL" clId="{C55C1352-B2E0-4A51-BCE6-6883F3A19899}" dt="2024-05-20T10:42:27.235" v="13918"/>
        <pc:sldMkLst>
          <pc:docMk/>
          <pc:sldMk cId="2451037351" sldId="607"/>
        </pc:sldMkLst>
        <pc:spChg chg="mod">
          <ac:chgData name="Fraser Smith" userId="ae67f3ce-7b5c-4ccc-91e3-082165c4b9c4" providerId="ADAL" clId="{C55C1352-B2E0-4A51-BCE6-6883F3A19899}" dt="2024-05-20T10:42:27.235" v="13918"/>
          <ac:spMkLst>
            <pc:docMk/>
            <pc:sldMk cId="2451037351" sldId="607"/>
            <ac:spMk id="2" creationId="{9AD95C65-C70F-CC26-C47D-996D30CB581E}"/>
          </ac:spMkLst>
        </pc:spChg>
        <pc:spChg chg="mod">
          <ac:chgData name="Fraser Smith" userId="ae67f3ce-7b5c-4ccc-91e3-082165c4b9c4" providerId="ADAL" clId="{C55C1352-B2E0-4A51-BCE6-6883F3A19899}" dt="2024-05-20T10:42:27.235" v="13918"/>
          <ac:spMkLst>
            <pc:docMk/>
            <pc:sldMk cId="2451037351" sldId="607"/>
            <ac:spMk id="3" creationId="{CB24E2A5-AD8D-B712-EBB6-46C569355238}"/>
          </ac:spMkLst>
        </pc:spChg>
        <pc:spChg chg="mod">
          <ac:chgData name="Fraser Smith" userId="ae67f3ce-7b5c-4ccc-91e3-082165c4b9c4" providerId="ADAL" clId="{C55C1352-B2E0-4A51-BCE6-6883F3A19899}" dt="2024-05-20T10:42:27.235" v="13918"/>
          <ac:spMkLst>
            <pc:docMk/>
            <pc:sldMk cId="2451037351" sldId="607"/>
            <ac:spMk id="4" creationId="{81D692A9-76AE-21AC-326E-1D9BD73193E1}"/>
          </ac:spMkLst>
        </pc:spChg>
      </pc:sldChg>
      <pc:sldChg chg="addSp delSp modSp add mod ord modNotes modNotesTx">
        <pc:chgData name="Fraser Smith" userId="ae67f3ce-7b5c-4ccc-91e3-082165c4b9c4" providerId="ADAL" clId="{C55C1352-B2E0-4A51-BCE6-6883F3A19899}" dt="2024-05-20T10:42:27.235" v="13918"/>
        <pc:sldMkLst>
          <pc:docMk/>
          <pc:sldMk cId="269404192" sldId="608"/>
        </pc:sldMkLst>
        <pc:spChg chg="add del mod">
          <ac:chgData name="Fraser Smith" userId="ae67f3ce-7b5c-4ccc-91e3-082165c4b9c4" providerId="ADAL" clId="{C55C1352-B2E0-4A51-BCE6-6883F3A19899}" dt="2024-04-04T11:41:03.857" v="4486" actId="478"/>
          <ac:spMkLst>
            <pc:docMk/>
            <pc:sldMk cId="269404192" sldId="608"/>
            <ac:spMk id="3" creationId="{53ACFD7C-362B-C05C-4839-AA5EC93ADBA5}"/>
          </ac:spMkLst>
        </pc:spChg>
        <pc:spChg chg="add mod">
          <ac:chgData name="Fraser Smith" userId="ae67f3ce-7b5c-4ccc-91e3-082165c4b9c4" providerId="ADAL" clId="{C55C1352-B2E0-4A51-BCE6-6883F3A19899}" dt="2024-05-20T10:42:27.235" v="13918"/>
          <ac:spMkLst>
            <pc:docMk/>
            <pc:sldMk cId="269404192" sldId="608"/>
            <ac:spMk id="4" creationId="{C2FE7426-A486-4F35-E8FB-D56913B50C6A}"/>
          </ac:spMkLst>
        </pc:spChg>
        <pc:spChg chg="del">
          <ac:chgData name="Fraser Smith" userId="ae67f3ce-7b5c-4ccc-91e3-082165c4b9c4" providerId="ADAL" clId="{C55C1352-B2E0-4A51-BCE6-6883F3A19899}" dt="2024-04-04T11:41:00.396" v="4484" actId="478"/>
          <ac:spMkLst>
            <pc:docMk/>
            <pc:sldMk cId="269404192" sldId="608"/>
            <ac:spMk id="8" creationId="{F9B71F7C-732D-46A4-F534-D339A0F72628}"/>
          </ac:spMkLst>
        </pc:spChg>
        <pc:spChg chg="mod">
          <ac:chgData name="Fraser Smith" userId="ae67f3ce-7b5c-4ccc-91e3-082165c4b9c4" providerId="ADAL" clId="{C55C1352-B2E0-4A51-BCE6-6883F3A19899}" dt="2024-05-20T10:42:27.235" v="13918"/>
          <ac:spMkLst>
            <pc:docMk/>
            <pc:sldMk cId="269404192" sldId="608"/>
            <ac:spMk id="10" creationId="{45ED185C-2A0D-E991-912F-BDF2B8336188}"/>
          </ac:spMkLst>
        </pc:spChg>
        <pc:graphicFrameChg chg="mod">
          <ac:chgData name="Fraser Smith" userId="ae67f3ce-7b5c-4ccc-91e3-082165c4b9c4" providerId="ADAL" clId="{C55C1352-B2E0-4A51-BCE6-6883F3A19899}" dt="2024-05-20T10:42:27.235" v="13918"/>
          <ac:graphicFrameMkLst>
            <pc:docMk/>
            <pc:sldMk cId="269404192" sldId="608"/>
            <ac:graphicFrameMk id="6" creationId="{6A07B0B0-5018-223C-2D29-A4B8055F77E0}"/>
          </ac:graphicFrameMkLst>
        </pc:graphicFrameChg>
      </pc:sldChg>
      <pc:sldChg chg="add del">
        <pc:chgData name="Fraser Smith" userId="ae67f3ce-7b5c-4ccc-91e3-082165c4b9c4" providerId="ADAL" clId="{C55C1352-B2E0-4A51-BCE6-6883F3A19899}" dt="2024-04-04T10:46:18.975" v="4115" actId="47"/>
        <pc:sldMkLst>
          <pc:docMk/>
          <pc:sldMk cId="3865632456" sldId="609"/>
        </pc:sldMkLst>
      </pc:sldChg>
      <pc:sldChg chg="addSp delSp modSp add mod ord modNotes modNotesTx">
        <pc:chgData name="Fraser Smith" userId="ae67f3ce-7b5c-4ccc-91e3-082165c4b9c4" providerId="ADAL" clId="{C55C1352-B2E0-4A51-BCE6-6883F3A19899}" dt="2024-05-20T10:42:27.235" v="13918"/>
        <pc:sldMkLst>
          <pc:docMk/>
          <pc:sldMk cId="3397403039" sldId="610"/>
        </pc:sldMkLst>
        <pc:spChg chg="mod">
          <ac:chgData name="Fraser Smith" userId="ae67f3ce-7b5c-4ccc-91e3-082165c4b9c4" providerId="ADAL" clId="{C55C1352-B2E0-4A51-BCE6-6883F3A19899}" dt="2024-05-20T10:42:27.235" v="13918"/>
          <ac:spMkLst>
            <pc:docMk/>
            <pc:sldMk cId="3397403039" sldId="610"/>
            <ac:spMk id="2" creationId="{9AF0575C-CB40-8A2C-C712-7960348E067F}"/>
          </ac:spMkLst>
        </pc:spChg>
        <pc:spChg chg="mod">
          <ac:chgData name="Fraser Smith" userId="ae67f3ce-7b5c-4ccc-91e3-082165c4b9c4" providerId="ADAL" clId="{C55C1352-B2E0-4A51-BCE6-6883F3A19899}" dt="2024-05-20T10:42:27.235" v="13918"/>
          <ac:spMkLst>
            <pc:docMk/>
            <pc:sldMk cId="3397403039" sldId="610"/>
            <ac:spMk id="4" creationId="{DEB8933C-A51C-919B-6BB7-F251BC2E316E}"/>
          </ac:spMkLst>
        </pc:spChg>
        <pc:spChg chg="del">
          <ac:chgData name="Fraser Smith" userId="ae67f3ce-7b5c-4ccc-91e3-082165c4b9c4" providerId="ADAL" clId="{C55C1352-B2E0-4A51-BCE6-6883F3A19899}" dt="2024-04-04T11:37:38.131" v="4451" actId="478"/>
          <ac:spMkLst>
            <pc:docMk/>
            <pc:sldMk cId="3397403039" sldId="610"/>
            <ac:spMk id="5" creationId="{BEFD2D23-FB2D-999F-3573-0BCB03FC87B3}"/>
          </ac:spMkLst>
        </pc:spChg>
        <pc:spChg chg="add mod">
          <ac:chgData name="Fraser Smith" userId="ae67f3ce-7b5c-4ccc-91e3-082165c4b9c4" providerId="ADAL" clId="{C55C1352-B2E0-4A51-BCE6-6883F3A19899}" dt="2024-05-20T10:42:27.235" v="13918"/>
          <ac:spMkLst>
            <pc:docMk/>
            <pc:sldMk cId="3397403039" sldId="610"/>
            <ac:spMk id="6" creationId="{5F4A6CEE-8252-6B8F-67C3-0604EA2FBE93}"/>
          </ac:spMkLst>
        </pc:spChg>
        <pc:picChg chg="add del mod modCrop">
          <ac:chgData name="Fraser Smith" userId="ae67f3ce-7b5c-4ccc-91e3-082165c4b9c4" providerId="ADAL" clId="{C55C1352-B2E0-4A51-BCE6-6883F3A19899}" dt="2024-05-20T10:42:27.235" v="13918"/>
          <ac:picMkLst>
            <pc:docMk/>
            <pc:sldMk cId="3397403039" sldId="610"/>
            <ac:picMk id="3" creationId="{6BFBF782-A147-74AB-A43F-4E250873FA3C}"/>
          </ac:picMkLst>
        </pc:picChg>
      </pc:sldChg>
      <pc:sldChg chg="addSp delSp modSp new mod modNotes modNotesTx">
        <pc:chgData name="Fraser Smith" userId="ae67f3ce-7b5c-4ccc-91e3-082165c4b9c4" providerId="ADAL" clId="{C55C1352-B2E0-4A51-BCE6-6883F3A19899}" dt="2024-05-20T10:42:27.235" v="13918"/>
        <pc:sldMkLst>
          <pc:docMk/>
          <pc:sldMk cId="4188305225" sldId="611"/>
        </pc:sldMkLst>
        <pc:spChg chg="mod">
          <ac:chgData name="Fraser Smith" userId="ae67f3ce-7b5c-4ccc-91e3-082165c4b9c4" providerId="ADAL" clId="{C55C1352-B2E0-4A51-BCE6-6883F3A19899}" dt="2024-05-14T13:47:40.246" v="10751" actId="20577"/>
          <ac:spMkLst>
            <pc:docMk/>
            <pc:sldMk cId="4188305225" sldId="611"/>
            <ac:spMk id="2" creationId="{68D9A83E-FF0F-5EF6-6E89-A67AF7940C43}"/>
          </ac:spMkLst>
        </pc:spChg>
        <pc:spChg chg="add mod">
          <ac:chgData name="Fraser Smith" userId="ae67f3ce-7b5c-4ccc-91e3-082165c4b9c4" providerId="ADAL" clId="{C55C1352-B2E0-4A51-BCE6-6883F3A19899}" dt="2024-05-20T10:42:27.235" v="13918"/>
          <ac:spMkLst>
            <pc:docMk/>
            <pc:sldMk cId="4188305225" sldId="611"/>
            <ac:spMk id="3" creationId="{85744B5E-5596-9267-E03A-F6CFAE07A66F}"/>
          </ac:spMkLst>
        </pc:spChg>
        <pc:spChg chg="add del mod">
          <ac:chgData name="Fraser Smith" userId="ae67f3ce-7b5c-4ccc-91e3-082165c4b9c4" providerId="ADAL" clId="{C55C1352-B2E0-4A51-BCE6-6883F3A19899}" dt="2024-04-04T11:37:47.384" v="4453" actId="478"/>
          <ac:spMkLst>
            <pc:docMk/>
            <pc:sldMk cId="4188305225" sldId="611"/>
            <ac:spMk id="4" creationId="{FCCCDA7B-00BE-8DA0-EA3F-897115C70A42}"/>
          </ac:spMkLst>
        </pc:spChg>
        <pc:spChg chg="add mod">
          <ac:chgData name="Fraser Smith" userId="ae67f3ce-7b5c-4ccc-91e3-082165c4b9c4" providerId="ADAL" clId="{C55C1352-B2E0-4A51-BCE6-6883F3A19899}" dt="2024-05-20T10:42:27.235" v="13918"/>
          <ac:spMkLst>
            <pc:docMk/>
            <pc:sldMk cId="4188305225" sldId="611"/>
            <ac:spMk id="5" creationId="{F8DAECE4-D522-047E-F450-6D41AD54F4BF}"/>
          </ac:spMkLst>
        </pc:spChg>
      </pc:sldChg>
      <pc:sldChg chg="addSp modSp new del">
        <pc:chgData name="Fraser Smith" userId="ae67f3ce-7b5c-4ccc-91e3-082165c4b9c4" providerId="ADAL" clId="{C55C1352-B2E0-4A51-BCE6-6883F3A19899}" dt="2024-04-04T11:00:04.996" v="4303" actId="47"/>
        <pc:sldMkLst>
          <pc:docMk/>
          <pc:sldMk cId="2190176612" sldId="612"/>
        </pc:sldMkLst>
        <pc:spChg chg="add mod">
          <ac:chgData name="Fraser Smith" userId="ae67f3ce-7b5c-4ccc-91e3-082165c4b9c4" providerId="ADAL" clId="{C55C1352-B2E0-4A51-BCE6-6883F3A19899}" dt="2024-04-04T10:56:21.066" v="4240"/>
          <ac:spMkLst>
            <pc:docMk/>
            <pc:sldMk cId="2190176612" sldId="612"/>
            <ac:spMk id="3" creationId="{64091CD8-7217-0FD0-EFA5-A1492F196B30}"/>
          </ac:spMkLst>
        </pc:spChg>
      </pc:sldChg>
      <pc:sldChg chg="addSp modSp new del">
        <pc:chgData name="Fraser Smith" userId="ae67f3ce-7b5c-4ccc-91e3-082165c4b9c4" providerId="ADAL" clId="{C55C1352-B2E0-4A51-BCE6-6883F3A19899}" dt="2024-04-04T11:15:30.567" v="4355" actId="47"/>
        <pc:sldMkLst>
          <pc:docMk/>
          <pc:sldMk cId="1039077408" sldId="613"/>
        </pc:sldMkLst>
        <pc:spChg chg="add mod">
          <ac:chgData name="Fraser Smith" userId="ae67f3ce-7b5c-4ccc-91e3-082165c4b9c4" providerId="ADAL" clId="{C55C1352-B2E0-4A51-BCE6-6883F3A19899}" dt="2024-04-04T11:05:02.778" v="4317"/>
          <ac:spMkLst>
            <pc:docMk/>
            <pc:sldMk cId="1039077408" sldId="613"/>
            <ac:spMk id="3" creationId="{76159D97-1176-2FC8-8F5E-19EE8E95C1E7}"/>
          </ac:spMkLst>
        </pc:spChg>
      </pc:sldChg>
      <pc:sldChg chg="addSp modSp new del mod modNotesTx">
        <pc:chgData name="Fraser Smith" userId="ae67f3ce-7b5c-4ccc-91e3-082165c4b9c4" providerId="ADAL" clId="{C55C1352-B2E0-4A51-BCE6-6883F3A19899}" dt="2024-05-14T13:35:01.961" v="9855" actId="47"/>
        <pc:sldMkLst>
          <pc:docMk/>
          <pc:sldMk cId="1854150752" sldId="614"/>
        </pc:sldMkLst>
        <pc:spChg chg="mod">
          <ac:chgData name="Fraser Smith" userId="ae67f3ce-7b5c-4ccc-91e3-082165c4b9c4" providerId="ADAL" clId="{C55C1352-B2E0-4A51-BCE6-6883F3A19899}" dt="2024-05-14T13:32:18.685" v="9803" actId="20577"/>
          <ac:spMkLst>
            <pc:docMk/>
            <pc:sldMk cId="1854150752" sldId="614"/>
            <ac:spMk id="2" creationId="{E96ACB0F-923B-D3EC-77DD-CF5F349769D7}"/>
          </ac:spMkLst>
        </pc:spChg>
        <pc:spChg chg="add mod">
          <ac:chgData name="Fraser Smith" userId="ae67f3ce-7b5c-4ccc-91e3-082165c4b9c4" providerId="ADAL" clId="{C55C1352-B2E0-4A51-BCE6-6883F3A19899}" dt="2024-05-14T13:32:40.274" v="9815" actId="20577"/>
          <ac:spMkLst>
            <pc:docMk/>
            <pc:sldMk cId="1854150752" sldId="614"/>
            <ac:spMk id="3" creationId="{3755F14F-9EA2-C572-118E-B8CBABBA8977}"/>
          </ac:spMkLst>
        </pc:spChg>
        <pc:spChg chg="add mod">
          <ac:chgData name="Fraser Smith" userId="ae67f3ce-7b5c-4ccc-91e3-082165c4b9c4" providerId="ADAL" clId="{C55C1352-B2E0-4A51-BCE6-6883F3A19899}" dt="2024-04-04T14:24:48.019" v="4781"/>
          <ac:spMkLst>
            <pc:docMk/>
            <pc:sldMk cId="1854150752" sldId="614"/>
            <ac:spMk id="4" creationId="{BB3DD343-E760-B0F8-5D1F-6F3E708C6B9F}"/>
          </ac:spMkLst>
        </pc:spChg>
      </pc:sldChg>
      <pc:sldChg chg="addSp delSp modSp new mod modNotes modNotesTx">
        <pc:chgData name="Fraser Smith" userId="ae67f3ce-7b5c-4ccc-91e3-082165c4b9c4" providerId="ADAL" clId="{C55C1352-B2E0-4A51-BCE6-6883F3A19899}" dt="2024-05-20T10:42:27.235" v="13918"/>
        <pc:sldMkLst>
          <pc:docMk/>
          <pc:sldMk cId="3344253268" sldId="615"/>
        </pc:sldMkLst>
        <pc:spChg chg="mod">
          <ac:chgData name="Fraser Smith" userId="ae67f3ce-7b5c-4ccc-91e3-082165c4b9c4" providerId="ADAL" clId="{C55C1352-B2E0-4A51-BCE6-6883F3A19899}" dt="2024-05-20T10:42:27.235" v="13918"/>
          <ac:spMkLst>
            <pc:docMk/>
            <pc:sldMk cId="3344253268" sldId="615"/>
            <ac:spMk id="2" creationId="{EFCB45D0-565A-7FD8-C433-D735A5550B9B}"/>
          </ac:spMkLst>
        </pc:spChg>
        <pc:spChg chg="add del mod">
          <ac:chgData name="Fraser Smith" userId="ae67f3ce-7b5c-4ccc-91e3-082165c4b9c4" providerId="ADAL" clId="{C55C1352-B2E0-4A51-BCE6-6883F3A19899}" dt="2024-04-04T11:07:41.294" v="4330"/>
          <ac:spMkLst>
            <pc:docMk/>
            <pc:sldMk cId="3344253268" sldId="615"/>
            <ac:spMk id="3" creationId="{EDAB02D9-C78A-9840-5A09-7A8B142430DE}"/>
          </ac:spMkLst>
        </pc:spChg>
        <pc:spChg chg="add mod">
          <ac:chgData name="Fraser Smith" userId="ae67f3ce-7b5c-4ccc-91e3-082165c4b9c4" providerId="ADAL" clId="{C55C1352-B2E0-4A51-BCE6-6883F3A19899}" dt="2024-05-20T10:42:27.235" v="13918"/>
          <ac:spMkLst>
            <pc:docMk/>
            <pc:sldMk cId="3344253268" sldId="615"/>
            <ac:spMk id="4" creationId="{174606C7-CA7A-89E2-6B7A-2CE0CD99D4B2}"/>
          </ac:spMkLst>
        </pc:spChg>
        <pc:spChg chg="add mod">
          <ac:chgData name="Fraser Smith" userId="ae67f3ce-7b5c-4ccc-91e3-082165c4b9c4" providerId="ADAL" clId="{C55C1352-B2E0-4A51-BCE6-6883F3A19899}" dt="2024-05-20T10:42:27.235" v="13918"/>
          <ac:spMkLst>
            <pc:docMk/>
            <pc:sldMk cId="3344253268" sldId="615"/>
            <ac:spMk id="5" creationId="{5D826C10-ECF2-3E55-21A3-AB8992C6B943}"/>
          </ac:spMkLst>
        </pc:spChg>
      </pc:sldChg>
      <pc:sldChg chg="addSp delSp modSp new mod modNotes modNotesTx">
        <pc:chgData name="Fraser Smith" userId="ae67f3ce-7b5c-4ccc-91e3-082165c4b9c4" providerId="ADAL" clId="{C55C1352-B2E0-4A51-BCE6-6883F3A19899}" dt="2024-05-20T10:42:27.235" v="13918"/>
        <pc:sldMkLst>
          <pc:docMk/>
          <pc:sldMk cId="513455133" sldId="616"/>
        </pc:sldMkLst>
        <pc:spChg chg="mod">
          <ac:chgData name="Fraser Smith" userId="ae67f3ce-7b5c-4ccc-91e3-082165c4b9c4" providerId="ADAL" clId="{C55C1352-B2E0-4A51-BCE6-6883F3A19899}" dt="2024-05-20T10:42:27.235" v="13918"/>
          <ac:spMkLst>
            <pc:docMk/>
            <pc:sldMk cId="513455133" sldId="616"/>
            <ac:spMk id="2" creationId="{5C04D8E0-FA3D-EA3B-6472-E618139ACF5B}"/>
          </ac:spMkLst>
        </pc:spChg>
        <pc:spChg chg="add mod">
          <ac:chgData name="Fraser Smith" userId="ae67f3ce-7b5c-4ccc-91e3-082165c4b9c4" providerId="ADAL" clId="{C55C1352-B2E0-4A51-BCE6-6883F3A19899}" dt="2024-05-20T10:42:27.235" v="13918"/>
          <ac:spMkLst>
            <pc:docMk/>
            <pc:sldMk cId="513455133" sldId="616"/>
            <ac:spMk id="3" creationId="{C92C49F5-6737-8C29-E8A5-6BB5E71995C1}"/>
          </ac:spMkLst>
        </pc:spChg>
        <pc:spChg chg="add del mod">
          <ac:chgData name="Fraser Smith" userId="ae67f3ce-7b5c-4ccc-91e3-082165c4b9c4" providerId="ADAL" clId="{C55C1352-B2E0-4A51-BCE6-6883F3A19899}" dt="2024-04-04T11:37:43.166" v="4452" actId="478"/>
          <ac:spMkLst>
            <pc:docMk/>
            <pc:sldMk cId="513455133" sldId="616"/>
            <ac:spMk id="4" creationId="{D2111590-FE5F-065A-A658-B8A9D3001DBD}"/>
          </ac:spMkLst>
        </pc:spChg>
        <pc:spChg chg="add mod">
          <ac:chgData name="Fraser Smith" userId="ae67f3ce-7b5c-4ccc-91e3-082165c4b9c4" providerId="ADAL" clId="{C55C1352-B2E0-4A51-BCE6-6883F3A19899}" dt="2024-05-20T10:42:27.235" v="13918"/>
          <ac:spMkLst>
            <pc:docMk/>
            <pc:sldMk cId="513455133" sldId="616"/>
            <ac:spMk id="5" creationId="{CE1F010A-8D92-EAD7-C755-90397C2D1164}"/>
          </ac:spMkLst>
        </pc:spChg>
      </pc:sldChg>
      <pc:sldChg chg="addSp delSp modSp new del mod modNotesTx">
        <pc:chgData name="Fraser Smith" userId="ae67f3ce-7b5c-4ccc-91e3-082165c4b9c4" providerId="ADAL" clId="{C55C1352-B2E0-4A51-BCE6-6883F3A19899}" dt="2024-05-14T13:54:20.397" v="11167" actId="47"/>
        <pc:sldMkLst>
          <pc:docMk/>
          <pc:sldMk cId="1992841842" sldId="617"/>
        </pc:sldMkLst>
        <pc:spChg chg="mod">
          <ac:chgData name="Fraser Smith" userId="ae67f3ce-7b5c-4ccc-91e3-082165c4b9c4" providerId="ADAL" clId="{C55C1352-B2E0-4A51-BCE6-6883F3A19899}" dt="2024-05-14T13:48:02.894" v="10787" actId="20577"/>
          <ac:spMkLst>
            <pc:docMk/>
            <pc:sldMk cId="1992841842" sldId="617"/>
            <ac:spMk id="2" creationId="{DEE433F9-C9A3-AA78-64F9-9C60ED7197CC}"/>
          </ac:spMkLst>
        </pc:spChg>
        <pc:spChg chg="add del mod">
          <ac:chgData name="Fraser Smith" userId="ae67f3ce-7b5c-4ccc-91e3-082165c4b9c4" providerId="ADAL" clId="{C55C1352-B2E0-4A51-BCE6-6883F3A19899}" dt="2024-04-04T11:37:12.114" v="4443"/>
          <ac:spMkLst>
            <pc:docMk/>
            <pc:sldMk cId="1992841842" sldId="617"/>
            <ac:spMk id="3" creationId="{21BC1C70-6D55-D5F2-B326-87806FBF17B6}"/>
          </ac:spMkLst>
        </pc:spChg>
        <pc:spChg chg="add del">
          <ac:chgData name="Fraser Smith" userId="ae67f3ce-7b5c-4ccc-91e3-082165c4b9c4" providerId="ADAL" clId="{C55C1352-B2E0-4A51-BCE6-6883F3A19899}" dt="2024-04-04T11:37:13.726" v="4445" actId="22"/>
          <ac:spMkLst>
            <pc:docMk/>
            <pc:sldMk cId="1992841842" sldId="617"/>
            <ac:spMk id="5" creationId="{4D4AE6BF-6138-27BF-3738-D1A19A8763D4}"/>
          </ac:spMkLst>
        </pc:spChg>
        <pc:spChg chg="add mod">
          <ac:chgData name="Fraser Smith" userId="ae67f3ce-7b5c-4ccc-91e3-082165c4b9c4" providerId="ADAL" clId="{C55C1352-B2E0-4A51-BCE6-6883F3A19899}" dt="2024-04-04T11:40:38.784" v="4480"/>
          <ac:spMkLst>
            <pc:docMk/>
            <pc:sldMk cId="1992841842" sldId="617"/>
            <ac:spMk id="6" creationId="{C0CE80EF-9D1F-8A65-640A-B0AF9FC6879D}"/>
          </ac:spMkLst>
        </pc:spChg>
        <pc:spChg chg="add mod">
          <ac:chgData name="Fraser Smith" userId="ae67f3ce-7b5c-4ccc-91e3-082165c4b9c4" providerId="ADAL" clId="{C55C1352-B2E0-4A51-BCE6-6883F3A19899}" dt="2024-04-04T14:49:22.787" v="5873" actId="20577"/>
          <ac:spMkLst>
            <pc:docMk/>
            <pc:sldMk cId="1992841842" sldId="617"/>
            <ac:spMk id="7" creationId="{E44EDDB8-BE9D-701E-3EF4-776B2E6C9DF0}"/>
          </ac:spMkLst>
        </pc:spChg>
      </pc:sldChg>
      <pc:sldChg chg="addSp modSp new mod modNotes modNotesTx">
        <pc:chgData name="Fraser Smith" userId="ae67f3ce-7b5c-4ccc-91e3-082165c4b9c4" providerId="ADAL" clId="{C55C1352-B2E0-4A51-BCE6-6883F3A19899}" dt="2024-05-20T10:42:27.235" v="13918"/>
        <pc:sldMkLst>
          <pc:docMk/>
          <pc:sldMk cId="3233564617" sldId="618"/>
        </pc:sldMkLst>
        <pc:spChg chg="mod">
          <ac:chgData name="Fraser Smith" userId="ae67f3ce-7b5c-4ccc-91e3-082165c4b9c4" providerId="ADAL" clId="{C55C1352-B2E0-4A51-BCE6-6883F3A19899}" dt="2024-05-14T13:54:49.746" v="11211" actId="20577"/>
          <ac:spMkLst>
            <pc:docMk/>
            <pc:sldMk cId="3233564617" sldId="618"/>
            <ac:spMk id="2" creationId="{103445C2-4D26-51FC-5685-EDDAB1AB0C06}"/>
          </ac:spMkLst>
        </pc:spChg>
        <pc:spChg chg="add mod">
          <ac:chgData name="Fraser Smith" userId="ae67f3ce-7b5c-4ccc-91e3-082165c4b9c4" providerId="ADAL" clId="{C55C1352-B2E0-4A51-BCE6-6883F3A19899}" dt="2024-05-20T10:42:27.235" v="13918"/>
          <ac:spMkLst>
            <pc:docMk/>
            <pc:sldMk cId="3233564617" sldId="618"/>
            <ac:spMk id="3" creationId="{176014E4-136B-41D1-7257-35BCF246ED8D}"/>
          </ac:spMkLst>
        </pc:spChg>
        <pc:spChg chg="add mod">
          <ac:chgData name="Fraser Smith" userId="ae67f3ce-7b5c-4ccc-91e3-082165c4b9c4" providerId="ADAL" clId="{C55C1352-B2E0-4A51-BCE6-6883F3A19899}" dt="2024-05-20T10:42:27.235" v="13918"/>
          <ac:spMkLst>
            <pc:docMk/>
            <pc:sldMk cId="3233564617" sldId="618"/>
            <ac:spMk id="4" creationId="{4D79E9D2-A0A9-D8E7-11F3-51CD31900C1F}"/>
          </ac:spMkLst>
        </pc:spChg>
      </pc:sldChg>
      <pc:sldChg chg="addSp modSp new del mod modNotesTx">
        <pc:chgData name="Fraser Smith" userId="ae67f3ce-7b5c-4ccc-91e3-082165c4b9c4" providerId="ADAL" clId="{C55C1352-B2E0-4A51-BCE6-6883F3A19899}" dt="2024-05-13T09:53:45.815" v="6258" actId="47"/>
        <pc:sldMkLst>
          <pc:docMk/>
          <pc:sldMk cId="792688923" sldId="619"/>
        </pc:sldMkLst>
        <pc:spChg chg="mod">
          <ac:chgData name="Fraser Smith" userId="ae67f3ce-7b5c-4ccc-91e3-082165c4b9c4" providerId="ADAL" clId="{C55C1352-B2E0-4A51-BCE6-6883F3A19899}" dt="2024-05-13T09:27:20.600" v="6110" actId="20577"/>
          <ac:spMkLst>
            <pc:docMk/>
            <pc:sldMk cId="792688923" sldId="619"/>
            <ac:spMk id="2" creationId="{9B087538-A6CF-14BA-A1B0-3AF174217F78}"/>
          </ac:spMkLst>
        </pc:spChg>
        <pc:spChg chg="add mod">
          <ac:chgData name="Fraser Smith" userId="ae67f3ce-7b5c-4ccc-91e3-082165c4b9c4" providerId="ADAL" clId="{C55C1352-B2E0-4A51-BCE6-6883F3A19899}" dt="2024-05-01T13:25:23.978" v="5907"/>
          <ac:spMkLst>
            <pc:docMk/>
            <pc:sldMk cId="792688923" sldId="619"/>
            <ac:spMk id="3" creationId="{B91826EC-A1F8-3DC6-58F3-9D8DFC7BBBA0}"/>
          </ac:spMkLst>
        </pc:spChg>
      </pc:sldChg>
      <pc:sldChg chg="addSp delSp modSp new mod modNotes modNotesTx">
        <pc:chgData name="Fraser Smith" userId="ae67f3ce-7b5c-4ccc-91e3-082165c4b9c4" providerId="ADAL" clId="{C55C1352-B2E0-4A51-BCE6-6883F3A19899}" dt="2024-05-20T10:42:27.235" v="13918"/>
        <pc:sldMkLst>
          <pc:docMk/>
          <pc:sldMk cId="602533444" sldId="620"/>
        </pc:sldMkLst>
        <pc:spChg chg="del mod">
          <ac:chgData name="Fraser Smith" userId="ae67f3ce-7b5c-4ccc-91e3-082165c4b9c4" providerId="ADAL" clId="{C55C1352-B2E0-4A51-BCE6-6883F3A19899}" dt="2024-05-13T09:53:33.157" v="6254" actId="478"/>
          <ac:spMkLst>
            <pc:docMk/>
            <pc:sldMk cId="602533444" sldId="620"/>
            <ac:spMk id="2" creationId="{EFB92308-DE13-4835-DF8B-77A746577E87}"/>
          </ac:spMkLst>
        </pc:spChg>
        <pc:spChg chg="add mod">
          <ac:chgData name="Fraser Smith" userId="ae67f3ce-7b5c-4ccc-91e3-082165c4b9c4" providerId="ADAL" clId="{C55C1352-B2E0-4A51-BCE6-6883F3A19899}" dt="2024-05-20T10:42:27.235" v="13918"/>
          <ac:spMkLst>
            <pc:docMk/>
            <pc:sldMk cId="602533444" sldId="620"/>
            <ac:spMk id="3" creationId="{63CF574A-EA57-811A-700D-A043B4605EB4}"/>
          </ac:spMkLst>
        </pc:spChg>
        <pc:spChg chg="add del mod">
          <ac:chgData name="Fraser Smith" userId="ae67f3ce-7b5c-4ccc-91e3-082165c4b9c4" providerId="ADAL" clId="{C55C1352-B2E0-4A51-BCE6-6883F3A19899}" dt="2024-05-13T09:53:34.861" v="6255" actId="478"/>
          <ac:spMkLst>
            <pc:docMk/>
            <pc:sldMk cId="602533444" sldId="620"/>
            <ac:spMk id="5" creationId="{D5B922A7-A7F0-5191-0EF3-632F1CD0E291}"/>
          </ac:spMkLst>
        </pc:spChg>
        <pc:picChg chg="add mod">
          <ac:chgData name="Fraser Smith" userId="ae67f3ce-7b5c-4ccc-91e3-082165c4b9c4" providerId="ADAL" clId="{C55C1352-B2E0-4A51-BCE6-6883F3A19899}" dt="2024-05-20T10:42:27.235" v="13918"/>
          <ac:picMkLst>
            <pc:docMk/>
            <pc:sldMk cId="602533444" sldId="620"/>
            <ac:picMk id="7" creationId="{D3315A18-7B6B-9EF8-AD39-DA99E7D50D17}"/>
          </ac:picMkLst>
        </pc:picChg>
      </pc:sldChg>
      <pc:sldChg chg="addSp modSp new mod ord modNotes modNotesTx">
        <pc:chgData name="Fraser Smith" userId="ae67f3ce-7b5c-4ccc-91e3-082165c4b9c4" providerId="ADAL" clId="{C55C1352-B2E0-4A51-BCE6-6883F3A19899}" dt="2024-05-20T10:42:27.235" v="13918"/>
        <pc:sldMkLst>
          <pc:docMk/>
          <pc:sldMk cId="1653713912" sldId="621"/>
        </pc:sldMkLst>
        <pc:spChg chg="mod">
          <ac:chgData name="Fraser Smith" userId="ae67f3ce-7b5c-4ccc-91e3-082165c4b9c4" providerId="ADAL" clId="{C55C1352-B2E0-4A51-BCE6-6883F3A19899}" dt="2024-05-14T12:58:33.878" v="8634" actId="20577"/>
          <ac:spMkLst>
            <pc:docMk/>
            <pc:sldMk cId="1653713912" sldId="621"/>
            <ac:spMk id="2" creationId="{C7AE4645-155F-B090-C549-325C635520D2}"/>
          </ac:spMkLst>
        </pc:spChg>
        <pc:spChg chg="add mod">
          <ac:chgData name="Fraser Smith" userId="ae67f3ce-7b5c-4ccc-91e3-082165c4b9c4" providerId="ADAL" clId="{C55C1352-B2E0-4A51-BCE6-6883F3A19899}" dt="2024-05-20T10:42:27.235" v="13918"/>
          <ac:spMkLst>
            <pc:docMk/>
            <pc:sldMk cId="1653713912" sldId="621"/>
            <ac:spMk id="3" creationId="{128E2676-4890-9608-7F3A-6D89DD5F7400}"/>
          </ac:spMkLst>
        </pc:spChg>
        <pc:spChg chg="add mod">
          <ac:chgData name="Fraser Smith" userId="ae67f3ce-7b5c-4ccc-91e3-082165c4b9c4" providerId="ADAL" clId="{C55C1352-B2E0-4A51-BCE6-6883F3A19899}" dt="2024-05-20T10:42:27.235" v="13918"/>
          <ac:spMkLst>
            <pc:docMk/>
            <pc:sldMk cId="1653713912" sldId="621"/>
            <ac:spMk id="4" creationId="{87749DC4-5854-57E9-63E0-0DD2B227B538}"/>
          </ac:spMkLst>
        </pc:spChg>
      </pc:sldChg>
      <pc:sldChg chg="addSp modSp new mod modNotes modNotesTx">
        <pc:chgData name="Fraser Smith" userId="ae67f3ce-7b5c-4ccc-91e3-082165c4b9c4" providerId="ADAL" clId="{C55C1352-B2E0-4A51-BCE6-6883F3A19899}" dt="2024-05-20T10:42:27.235" v="13918"/>
        <pc:sldMkLst>
          <pc:docMk/>
          <pc:sldMk cId="534968430" sldId="622"/>
        </pc:sldMkLst>
        <pc:spChg chg="mod">
          <ac:chgData name="Fraser Smith" userId="ae67f3ce-7b5c-4ccc-91e3-082165c4b9c4" providerId="ADAL" clId="{C55C1352-B2E0-4A51-BCE6-6883F3A19899}" dt="2024-05-20T10:42:27.235" v="13918"/>
          <ac:spMkLst>
            <pc:docMk/>
            <pc:sldMk cId="534968430" sldId="622"/>
            <ac:spMk id="2" creationId="{1ACB2D80-52FF-EEEE-4B79-ADFF13AA4291}"/>
          </ac:spMkLst>
        </pc:spChg>
        <pc:spChg chg="add mod">
          <ac:chgData name="Fraser Smith" userId="ae67f3ce-7b5c-4ccc-91e3-082165c4b9c4" providerId="ADAL" clId="{C55C1352-B2E0-4A51-BCE6-6883F3A19899}" dt="2024-05-20T10:42:27.235" v="13918"/>
          <ac:spMkLst>
            <pc:docMk/>
            <pc:sldMk cId="534968430" sldId="622"/>
            <ac:spMk id="3" creationId="{7E5A27B2-EBE7-DA20-68C4-A99554BEB59B}"/>
          </ac:spMkLst>
        </pc:spChg>
        <pc:spChg chg="add mod">
          <ac:chgData name="Fraser Smith" userId="ae67f3ce-7b5c-4ccc-91e3-082165c4b9c4" providerId="ADAL" clId="{C55C1352-B2E0-4A51-BCE6-6883F3A19899}" dt="2024-05-20T10:42:27.235" v="13918"/>
          <ac:spMkLst>
            <pc:docMk/>
            <pc:sldMk cId="534968430" sldId="622"/>
            <ac:spMk id="4" creationId="{77C13CA2-8B29-50D1-2073-8210F386E8A5}"/>
          </ac:spMkLst>
        </pc:spChg>
      </pc:sldChg>
      <pc:sldChg chg="addSp modSp new mod modNotes modNotesTx">
        <pc:chgData name="Fraser Smith" userId="ae67f3ce-7b5c-4ccc-91e3-082165c4b9c4" providerId="ADAL" clId="{C55C1352-B2E0-4A51-BCE6-6883F3A19899}" dt="2024-05-20T10:42:27.235" v="13918"/>
        <pc:sldMkLst>
          <pc:docMk/>
          <pc:sldMk cId="2670647235" sldId="623"/>
        </pc:sldMkLst>
        <pc:spChg chg="mod">
          <ac:chgData name="Fraser Smith" userId="ae67f3ce-7b5c-4ccc-91e3-082165c4b9c4" providerId="ADAL" clId="{C55C1352-B2E0-4A51-BCE6-6883F3A19899}" dt="2024-05-14T13:57:11.640" v="11362" actId="20577"/>
          <ac:spMkLst>
            <pc:docMk/>
            <pc:sldMk cId="2670647235" sldId="623"/>
            <ac:spMk id="2" creationId="{8DBD07FF-480C-6401-79DF-39CD7534FA59}"/>
          </ac:spMkLst>
        </pc:spChg>
        <pc:spChg chg="add mod">
          <ac:chgData name="Fraser Smith" userId="ae67f3ce-7b5c-4ccc-91e3-082165c4b9c4" providerId="ADAL" clId="{C55C1352-B2E0-4A51-BCE6-6883F3A19899}" dt="2024-05-20T10:42:27.235" v="13918"/>
          <ac:spMkLst>
            <pc:docMk/>
            <pc:sldMk cId="2670647235" sldId="623"/>
            <ac:spMk id="3" creationId="{EEE8C658-7DD4-BE27-70B2-E1A4061F8AFB}"/>
          </ac:spMkLst>
        </pc:spChg>
        <pc:spChg chg="add mod">
          <ac:chgData name="Fraser Smith" userId="ae67f3ce-7b5c-4ccc-91e3-082165c4b9c4" providerId="ADAL" clId="{C55C1352-B2E0-4A51-BCE6-6883F3A19899}" dt="2024-05-20T10:42:27.235" v="13918"/>
          <ac:spMkLst>
            <pc:docMk/>
            <pc:sldMk cId="2670647235" sldId="623"/>
            <ac:spMk id="4" creationId="{5AEC1545-5A56-6BE5-3404-B9362DB49107}"/>
          </ac:spMkLst>
        </pc:spChg>
      </pc:sldChg>
      <pc:sldChg chg="addSp modSp new mod modNotes modNotesTx">
        <pc:chgData name="Fraser Smith" userId="ae67f3ce-7b5c-4ccc-91e3-082165c4b9c4" providerId="ADAL" clId="{C55C1352-B2E0-4A51-BCE6-6883F3A19899}" dt="2024-05-20T10:42:27.235" v="13918"/>
        <pc:sldMkLst>
          <pc:docMk/>
          <pc:sldMk cId="3037875388" sldId="624"/>
        </pc:sldMkLst>
        <pc:spChg chg="mod">
          <ac:chgData name="Fraser Smith" userId="ae67f3ce-7b5c-4ccc-91e3-082165c4b9c4" providerId="ADAL" clId="{C55C1352-B2E0-4A51-BCE6-6883F3A19899}" dt="2024-05-13T12:38:00.597" v="6500" actId="113"/>
          <ac:spMkLst>
            <pc:docMk/>
            <pc:sldMk cId="3037875388" sldId="624"/>
            <ac:spMk id="2" creationId="{B6DE9B30-21F0-D046-3002-A44FC4F1C6B7}"/>
          </ac:spMkLst>
        </pc:spChg>
        <pc:spChg chg="add mod">
          <ac:chgData name="Fraser Smith" userId="ae67f3ce-7b5c-4ccc-91e3-082165c4b9c4" providerId="ADAL" clId="{C55C1352-B2E0-4A51-BCE6-6883F3A19899}" dt="2024-05-20T10:42:27.235" v="13918"/>
          <ac:spMkLst>
            <pc:docMk/>
            <pc:sldMk cId="3037875388" sldId="624"/>
            <ac:spMk id="3" creationId="{5724035A-FCA5-DDB8-33E0-E82052279E35}"/>
          </ac:spMkLst>
        </pc:spChg>
        <pc:spChg chg="add mod">
          <ac:chgData name="Fraser Smith" userId="ae67f3ce-7b5c-4ccc-91e3-082165c4b9c4" providerId="ADAL" clId="{C55C1352-B2E0-4A51-BCE6-6883F3A19899}" dt="2024-05-20T10:42:27.235" v="13918"/>
          <ac:spMkLst>
            <pc:docMk/>
            <pc:sldMk cId="3037875388" sldId="624"/>
            <ac:spMk id="4" creationId="{B1079201-CE80-4A72-BE8B-CF56896DACD3}"/>
          </ac:spMkLst>
        </pc:spChg>
      </pc:sldChg>
      <pc:sldChg chg="addSp modSp new del mod">
        <pc:chgData name="Fraser Smith" userId="ae67f3ce-7b5c-4ccc-91e3-082165c4b9c4" providerId="ADAL" clId="{C55C1352-B2E0-4A51-BCE6-6883F3A19899}" dt="2024-05-13T12:33:42.359" v="6370" actId="47"/>
        <pc:sldMkLst>
          <pc:docMk/>
          <pc:sldMk cId="4125105409" sldId="624"/>
        </pc:sldMkLst>
        <pc:spChg chg="mod">
          <ac:chgData name="Fraser Smith" userId="ae67f3ce-7b5c-4ccc-91e3-082165c4b9c4" providerId="ADAL" clId="{C55C1352-B2E0-4A51-BCE6-6883F3A19899}" dt="2024-05-13T12:33:04.027" v="6357" actId="113"/>
          <ac:spMkLst>
            <pc:docMk/>
            <pc:sldMk cId="4125105409" sldId="624"/>
            <ac:spMk id="2" creationId="{F0B4587C-00DC-F9A9-79AB-E3A36EAF7181}"/>
          </ac:spMkLst>
        </pc:spChg>
        <pc:spChg chg="add mod">
          <ac:chgData name="Fraser Smith" userId="ae67f3ce-7b5c-4ccc-91e3-082165c4b9c4" providerId="ADAL" clId="{C55C1352-B2E0-4A51-BCE6-6883F3A19899}" dt="2024-05-13T12:32:31.099" v="6307"/>
          <ac:spMkLst>
            <pc:docMk/>
            <pc:sldMk cId="4125105409" sldId="624"/>
            <ac:spMk id="3" creationId="{C74E2C69-1A3E-E51C-0CAF-F34487AACA9E}"/>
          </ac:spMkLst>
        </pc:spChg>
      </pc:sldChg>
      <pc:sldChg chg="addSp modSp new mod">
        <pc:chgData name="Fraser Smith" userId="ae67f3ce-7b5c-4ccc-91e3-082165c4b9c4" providerId="ADAL" clId="{C55C1352-B2E0-4A51-BCE6-6883F3A19899}" dt="2024-05-20T10:42:27.235" v="13918"/>
        <pc:sldMkLst>
          <pc:docMk/>
          <pc:sldMk cId="2630254054" sldId="625"/>
        </pc:sldMkLst>
        <pc:spChg chg="mod">
          <ac:chgData name="Fraser Smith" userId="ae67f3ce-7b5c-4ccc-91e3-082165c4b9c4" providerId="ADAL" clId="{C55C1352-B2E0-4A51-BCE6-6883F3A19899}" dt="2024-05-20T10:42:27.235" v="13918"/>
          <ac:spMkLst>
            <pc:docMk/>
            <pc:sldMk cId="2630254054" sldId="625"/>
            <ac:spMk id="2" creationId="{66F908A8-6D01-EA6C-927D-9C8AA9C727D2}"/>
          </ac:spMkLst>
        </pc:spChg>
        <pc:spChg chg="add mod">
          <ac:chgData name="Fraser Smith" userId="ae67f3ce-7b5c-4ccc-91e3-082165c4b9c4" providerId="ADAL" clId="{C55C1352-B2E0-4A51-BCE6-6883F3A19899}" dt="2024-05-20T10:42:27.235" v="13918"/>
          <ac:spMkLst>
            <pc:docMk/>
            <pc:sldMk cId="2630254054" sldId="625"/>
            <ac:spMk id="3" creationId="{B9B427EE-D5FE-918E-957A-86DEC00FDB0C}"/>
          </ac:spMkLst>
        </pc:spChg>
        <pc:picChg chg="add mod">
          <ac:chgData name="Fraser Smith" userId="ae67f3ce-7b5c-4ccc-91e3-082165c4b9c4" providerId="ADAL" clId="{C55C1352-B2E0-4A51-BCE6-6883F3A19899}" dt="2024-05-20T10:42:27.235" v="13918"/>
          <ac:picMkLst>
            <pc:docMk/>
            <pc:sldMk cId="2630254054" sldId="625"/>
            <ac:picMk id="5" creationId="{EAEAF177-3830-6FC7-9FD3-709A91890BAE}"/>
          </ac:picMkLst>
        </pc:picChg>
      </pc:sldChg>
      <pc:sldChg chg="addSp modSp new mod modNotes modNotesTx">
        <pc:chgData name="Fraser Smith" userId="ae67f3ce-7b5c-4ccc-91e3-082165c4b9c4" providerId="ADAL" clId="{C55C1352-B2E0-4A51-BCE6-6883F3A19899}" dt="2024-05-20T10:42:27.235" v="13918"/>
        <pc:sldMkLst>
          <pc:docMk/>
          <pc:sldMk cId="477807149" sldId="626"/>
        </pc:sldMkLst>
        <pc:spChg chg="mod">
          <ac:chgData name="Fraser Smith" userId="ae67f3ce-7b5c-4ccc-91e3-082165c4b9c4" providerId="ADAL" clId="{C55C1352-B2E0-4A51-BCE6-6883F3A19899}" dt="2024-05-20T10:42:27.235" v="13918"/>
          <ac:spMkLst>
            <pc:docMk/>
            <pc:sldMk cId="477807149" sldId="626"/>
            <ac:spMk id="2" creationId="{E3D4F10C-0B63-0004-E251-EE58AC1FD518}"/>
          </ac:spMkLst>
        </pc:spChg>
        <pc:spChg chg="add mod">
          <ac:chgData name="Fraser Smith" userId="ae67f3ce-7b5c-4ccc-91e3-082165c4b9c4" providerId="ADAL" clId="{C55C1352-B2E0-4A51-BCE6-6883F3A19899}" dt="2024-05-20T10:42:27.235" v="13918"/>
          <ac:spMkLst>
            <pc:docMk/>
            <pc:sldMk cId="477807149" sldId="626"/>
            <ac:spMk id="3" creationId="{3A779735-EB3F-5AE9-3681-931BBD0F8E19}"/>
          </ac:spMkLst>
        </pc:spChg>
        <pc:spChg chg="add mod">
          <ac:chgData name="Fraser Smith" userId="ae67f3ce-7b5c-4ccc-91e3-082165c4b9c4" providerId="ADAL" clId="{C55C1352-B2E0-4A51-BCE6-6883F3A19899}" dt="2024-05-20T10:42:27.235" v="13918"/>
          <ac:spMkLst>
            <pc:docMk/>
            <pc:sldMk cId="477807149" sldId="626"/>
            <ac:spMk id="4" creationId="{E56A7B4E-9523-E783-59F0-6809B3AACA48}"/>
          </ac:spMkLst>
        </pc:spChg>
      </pc:sldChg>
      <pc:sldChg chg="addSp modSp new mod">
        <pc:chgData name="Fraser Smith" userId="ae67f3ce-7b5c-4ccc-91e3-082165c4b9c4" providerId="ADAL" clId="{C55C1352-B2E0-4A51-BCE6-6883F3A19899}" dt="2024-05-20T10:42:27.235" v="13918"/>
        <pc:sldMkLst>
          <pc:docMk/>
          <pc:sldMk cId="3878789187" sldId="627"/>
        </pc:sldMkLst>
        <pc:spChg chg="mod">
          <ac:chgData name="Fraser Smith" userId="ae67f3ce-7b5c-4ccc-91e3-082165c4b9c4" providerId="ADAL" clId="{C55C1352-B2E0-4A51-BCE6-6883F3A19899}" dt="2024-05-14T15:54:31.136" v="11454"/>
          <ac:spMkLst>
            <pc:docMk/>
            <pc:sldMk cId="3878789187" sldId="627"/>
            <ac:spMk id="2" creationId="{CC4CB3F0-C2E9-25AA-09FB-7138FD8D1545}"/>
          </ac:spMkLst>
        </pc:spChg>
        <pc:spChg chg="add mod">
          <ac:chgData name="Fraser Smith" userId="ae67f3ce-7b5c-4ccc-91e3-082165c4b9c4" providerId="ADAL" clId="{C55C1352-B2E0-4A51-BCE6-6883F3A19899}" dt="2024-05-20T10:42:27.235" v="13918"/>
          <ac:spMkLst>
            <pc:docMk/>
            <pc:sldMk cId="3878789187" sldId="627"/>
            <ac:spMk id="3" creationId="{BA960FC2-10BC-56E5-FC42-7B471545AB82}"/>
          </ac:spMkLst>
        </pc:spChg>
        <pc:picChg chg="add mod">
          <ac:chgData name="Fraser Smith" userId="ae67f3ce-7b5c-4ccc-91e3-082165c4b9c4" providerId="ADAL" clId="{C55C1352-B2E0-4A51-BCE6-6883F3A19899}" dt="2024-05-20T10:42:27.235" v="13918"/>
          <ac:picMkLst>
            <pc:docMk/>
            <pc:sldMk cId="3878789187" sldId="627"/>
            <ac:picMk id="5" creationId="{220794E8-B840-9100-A20F-7DED10611D11}"/>
          </ac:picMkLst>
        </pc:picChg>
      </pc:sldChg>
      <pc:sldChg chg="addSp delSp modSp new mod modNotes modNotesTx">
        <pc:chgData name="Fraser Smith" userId="ae67f3ce-7b5c-4ccc-91e3-082165c4b9c4" providerId="ADAL" clId="{C55C1352-B2E0-4A51-BCE6-6883F3A19899}" dt="2024-05-20T10:42:27.235" v="13918"/>
        <pc:sldMkLst>
          <pc:docMk/>
          <pc:sldMk cId="1182903688" sldId="628"/>
        </pc:sldMkLst>
        <pc:spChg chg="mod">
          <ac:chgData name="Fraser Smith" userId="ae67f3ce-7b5c-4ccc-91e3-082165c4b9c4" providerId="ADAL" clId="{C55C1352-B2E0-4A51-BCE6-6883F3A19899}" dt="2024-05-20T10:42:27.235" v="13918"/>
          <ac:spMkLst>
            <pc:docMk/>
            <pc:sldMk cId="1182903688" sldId="628"/>
            <ac:spMk id="2" creationId="{2A7DCAF5-9E83-A292-8D0E-B8D4A73744B7}"/>
          </ac:spMkLst>
        </pc:spChg>
        <pc:spChg chg="add mod">
          <ac:chgData name="Fraser Smith" userId="ae67f3ce-7b5c-4ccc-91e3-082165c4b9c4" providerId="ADAL" clId="{C55C1352-B2E0-4A51-BCE6-6883F3A19899}" dt="2024-05-20T10:42:27.235" v="13918"/>
          <ac:spMkLst>
            <pc:docMk/>
            <pc:sldMk cId="1182903688" sldId="628"/>
            <ac:spMk id="3" creationId="{6B6D3681-734B-E9CC-F3ED-52B7723AD767}"/>
          </ac:spMkLst>
        </pc:spChg>
        <pc:spChg chg="add del mod">
          <ac:chgData name="Fraser Smith" userId="ae67f3ce-7b5c-4ccc-91e3-082165c4b9c4" providerId="ADAL" clId="{C55C1352-B2E0-4A51-BCE6-6883F3A19899}" dt="2024-05-14T12:33:00.753" v="7895" actId="478"/>
          <ac:spMkLst>
            <pc:docMk/>
            <pc:sldMk cId="1182903688" sldId="628"/>
            <ac:spMk id="4" creationId="{EB109794-DCE6-4121-87A3-8816E42C14AD}"/>
          </ac:spMkLst>
        </pc:spChg>
        <pc:picChg chg="add mod">
          <ac:chgData name="Fraser Smith" userId="ae67f3ce-7b5c-4ccc-91e3-082165c4b9c4" providerId="ADAL" clId="{C55C1352-B2E0-4A51-BCE6-6883F3A19899}" dt="2024-05-20T10:42:27.235" v="13918"/>
          <ac:picMkLst>
            <pc:docMk/>
            <pc:sldMk cId="1182903688" sldId="628"/>
            <ac:picMk id="6" creationId="{02F45999-4077-032C-6AEE-CF6A4FD8542C}"/>
          </ac:picMkLst>
        </pc:picChg>
      </pc:sldChg>
      <pc:sldChg chg="addSp modSp new mod modNotes modNotesTx">
        <pc:chgData name="Fraser Smith" userId="ae67f3ce-7b5c-4ccc-91e3-082165c4b9c4" providerId="ADAL" clId="{C55C1352-B2E0-4A51-BCE6-6883F3A19899}" dt="2024-05-20T10:42:27.235" v="13918"/>
        <pc:sldMkLst>
          <pc:docMk/>
          <pc:sldMk cId="4021862882" sldId="629"/>
        </pc:sldMkLst>
        <pc:spChg chg="mod">
          <ac:chgData name="Fraser Smith" userId="ae67f3ce-7b5c-4ccc-91e3-082165c4b9c4" providerId="ADAL" clId="{C55C1352-B2E0-4A51-BCE6-6883F3A19899}" dt="2024-05-14T15:55:49.102" v="11557" actId="20577"/>
          <ac:spMkLst>
            <pc:docMk/>
            <pc:sldMk cId="4021862882" sldId="629"/>
            <ac:spMk id="2" creationId="{0FC8C4B9-A779-13A3-EC3F-A02A3127161D}"/>
          </ac:spMkLst>
        </pc:spChg>
        <pc:spChg chg="add mod">
          <ac:chgData name="Fraser Smith" userId="ae67f3ce-7b5c-4ccc-91e3-082165c4b9c4" providerId="ADAL" clId="{C55C1352-B2E0-4A51-BCE6-6883F3A19899}" dt="2024-05-20T10:42:27.235" v="13918"/>
          <ac:spMkLst>
            <pc:docMk/>
            <pc:sldMk cId="4021862882" sldId="629"/>
            <ac:spMk id="3" creationId="{94FA3D2A-6F9B-ED53-9D73-DE4D3A5792B6}"/>
          </ac:spMkLst>
        </pc:spChg>
        <pc:picChg chg="add mod modCrop">
          <ac:chgData name="Fraser Smith" userId="ae67f3ce-7b5c-4ccc-91e3-082165c4b9c4" providerId="ADAL" clId="{C55C1352-B2E0-4A51-BCE6-6883F3A19899}" dt="2024-05-20T10:42:27.235" v="13918"/>
          <ac:picMkLst>
            <pc:docMk/>
            <pc:sldMk cId="4021862882" sldId="629"/>
            <ac:picMk id="5" creationId="{786B0F12-AEDC-69CC-7B80-7EDF9DC4808F}"/>
          </ac:picMkLst>
        </pc:picChg>
      </pc:sldChg>
      <pc:sldChg chg="addSp modSp new mod ord modNotes modNotesTx">
        <pc:chgData name="Fraser Smith" userId="ae67f3ce-7b5c-4ccc-91e3-082165c4b9c4" providerId="ADAL" clId="{C55C1352-B2E0-4A51-BCE6-6883F3A19899}" dt="2024-07-04T13:24:48.537" v="13924" actId="20578"/>
        <pc:sldMkLst>
          <pc:docMk/>
          <pc:sldMk cId="3813795135" sldId="630"/>
        </pc:sldMkLst>
        <pc:spChg chg="mod">
          <ac:chgData name="Fraser Smith" userId="ae67f3ce-7b5c-4ccc-91e3-082165c4b9c4" providerId="ADAL" clId="{C55C1352-B2E0-4A51-BCE6-6883F3A19899}" dt="2024-07-04T13:24:48.379" v="13923" actId="20577"/>
          <ac:spMkLst>
            <pc:docMk/>
            <pc:sldMk cId="3813795135" sldId="630"/>
            <ac:spMk id="2" creationId="{8F240F53-822C-111F-26F9-98EB511E53BE}"/>
          </ac:spMkLst>
        </pc:spChg>
        <pc:spChg chg="add mod">
          <ac:chgData name="Fraser Smith" userId="ae67f3ce-7b5c-4ccc-91e3-082165c4b9c4" providerId="ADAL" clId="{C55C1352-B2E0-4A51-BCE6-6883F3A19899}" dt="2024-05-20T10:42:27.235" v="13918"/>
          <ac:spMkLst>
            <pc:docMk/>
            <pc:sldMk cId="3813795135" sldId="630"/>
            <ac:spMk id="3" creationId="{D6796693-1E43-AAC9-7475-DC0CBADE8AC4}"/>
          </ac:spMkLst>
        </pc:spChg>
        <pc:spChg chg="add mod">
          <ac:chgData name="Fraser Smith" userId="ae67f3ce-7b5c-4ccc-91e3-082165c4b9c4" providerId="ADAL" clId="{C55C1352-B2E0-4A51-BCE6-6883F3A19899}" dt="2024-05-20T10:42:27.235" v="13918"/>
          <ac:spMkLst>
            <pc:docMk/>
            <pc:sldMk cId="3813795135" sldId="630"/>
            <ac:spMk id="4" creationId="{95D69E08-A626-AA5E-056F-0BF0FFF89343}"/>
          </ac:spMkLst>
        </pc:spChg>
      </pc:sldChg>
      <pc:sldChg chg="addSp modSp new mod ord modNotes modNotesTx">
        <pc:chgData name="Fraser Smith" userId="ae67f3ce-7b5c-4ccc-91e3-082165c4b9c4" providerId="ADAL" clId="{C55C1352-B2E0-4A51-BCE6-6883F3A19899}" dt="2024-05-20T10:42:27.235" v="13918"/>
        <pc:sldMkLst>
          <pc:docMk/>
          <pc:sldMk cId="99726735" sldId="631"/>
        </pc:sldMkLst>
        <pc:spChg chg="mod">
          <ac:chgData name="Fraser Smith" userId="ae67f3ce-7b5c-4ccc-91e3-082165c4b9c4" providerId="ADAL" clId="{C55C1352-B2E0-4A51-BCE6-6883F3A19899}" dt="2024-05-14T08:34:24.029" v="7725" actId="20577"/>
          <ac:spMkLst>
            <pc:docMk/>
            <pc:sldMk cId="99726735" sldId="631"/>
            <ac:spMk id="2" creationId="{F266807F-E154-C211-FA44-508287DD7A0B}"/>
          </ac:spMkLst>
        </pc:spChg>
        <pc:spChg chg="add mod">
          <ac:chgData name="Fraser Smith" userId="ae67f3ce-7b5c-4ccc-91e3-082165c4b9c4" providerId="ADAL" clId="{C55C1352-B2E0-4A51-BCE6-6883F3A19899}" dt="2024-05-20T10:42:27.235" v="13918"/>
          <ac:spMkLst>
            <pc:docMk/>
            <pc:sldMk cId="99726735" sldId="631"/>
            <ac:spMk id="3" creationId="{9B9348B8-2218-AE1C-25C1-BD7DC5D76887}"/>
          </ac:spMkLst>
        </pc:spChg>
        <pc:spChg chg="add mod">
          <ac:chgData name="Fraser Smith" userId="ae67f3ce-7b5c-4ccc-91e3-082165c4b9c4" providerId="ADAL" clId="{C55C1352-B2E0-4A51-BCE6-6883F3A19899}" dt="2024-05-20T10:42:27.235" v="13918"/>
          <ac:spMkLst>
            <pc:docMk/>
            <pc:sldMk cId="99726735" sldId="631"/>
            <ac:spMk id="4" creationId="{F98FBFA6-C961-C42B-85D9-1F23AF04BABA}"/>
          </ac:spMkLst>
        </pc:spChg>
      </pc:sldChg>
      <pc:sldChg chg="addSp modSp new mod">
        <pc:chgData name="Fraser Smith" userId="ae67f3ce-7b5c-4ccc-91e3-082165c4b9c4" providerId="ADAL" clId="{C55C1352-B2E0-4A51-BCE6-6883F3A19899}" dt="2024-05-20T10:42:27.235" v="13918"/>
        <pc:sldMkLst>
          <pc:docMk/>
          <pc:sldMk cId="914945516" sldId="632"/>
        </pc:sldMkLst>
        <pc:spChg chg="mod">
          <ac:chgData name="Fraser Smith" userId="ae67f3ce-7b5c-4ccc-91e3-082165c4b9c4" providerId="ADAL" clId="{C55C1352-B2E0-4A51-BCE6-6883F3A19899}" dt="2024-05-20T10:42:27.235" v="13918"/>
          <ac:spMkLst>
            <pc:docMk/>
            <pc:sldMk cId="914945516" sldId="632"/>
            <ac:spMk id="2" creationId="{3A21E5C6-50A8-B4FC-2553-6BF9B94D76C1}"/>
          </ac:spMkLst>
        </pc:spChg>
        <pc:spChg chg="add mod">
          <ac:chgData name="Fraser Smith" userId="ae67f3ce-7b5c-4ccc-91e3-082165c4b9c4" providerId="ADAL" clId="{C55C1352-B2E0-4A51-BCE6-6883F3A19899}" dt="2024-05-20T10:42:27.235" v="13918"/>
          <ac:spMkLst>
            <pc:docMk/>
            <pc:sldMk cId="914945516" sldId="632"/>
            <ac:spMk id="3" creationId="{B5F75BFD-54C0-2E9D-820B-96982C5C9166}"/>
          </ac:spMkLst>
        </pc:spChg>
      </pc:sldChg>
      <pc:sldChg chg="new del">
        <pc:chgData name="Fraser Smith" userId="ae67f3ce-7b5c-4ccc-91e3-082165c4b9c4" providerId="ADAL" clId="{C55C1352-B2E0-4A51-BCE6-6883F3A19899}" dt="2024-05-14T12:36:37.890" v="7921" actId="47"/>
        <pc:sldMkLst>
          <pc:docMk/>
          <pc:sldMk cId="1769066250" sldId="632"/>
        </pc:sldMkLst>
      </pc:sldChg>
      <pc:sldChg chg="new del">
        <pc:chgData name="Fraser Smith" userId="ae67f3ce-7b5c-4ccc-91e3-082165c4b9c4" providerId="ADAL" clId="{C55C1352-B2E0-4A51-BCE6-6883F3A19899}" dt="2024-07-04T13:24:48.238" v="13922" actId="680"/>
        <pc:sldMkLst>
          <pc:docMk/>
          <pc:sldMk cId="807701862" sldId="633"/>
        </pc:sldMkLst>
      </pc:sldChg>
      <pc:sldMasterChg chg="modSp modSldLayout">
        <pc:chgData name="Fraser Smith" userId="ae67f3ce-7b5c-4ccc-91e3-082165c4b9c4" providerId="ADAL" clId="{C55C1352-B2E0-4A51-BCE6-6883F3A19899}" dt="2024-05-20T10:42:27.235" v="13918"/>
        <pc:sldMasterMkLst>
          <pc:docMk/>
          <pc:sldMasterMk cId="1390126668" sldId="2147483648"/>
        </pc:sldMasterMkLst>
        <pc:spChg chg="mod">
          <ac:chgData name="Fraser Smith" userId="ae67f3ce-7b5c-4ccc-91e3-082165c4b9c4" providerId="ADAL" clId="{C55C1352-B2E0-4A51-BCE6-6883F3A19899}" dt="2024-05-20T10:42:27.235" v="13918"/>
          <ac:spMkLst>
            <pc:docMk/>
            <pc:sldMasterMk cId="1390126668" sldId="2147483648"/>
            <ac:spMk id="2"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ac:spMk id="3"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ac:spMk id="4"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ac:spMk id="5"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ac:spMk id="6" creationId="{00000000-0000-0000-0000-000000000000}"/>
          </ac:spMkLst>
        </pc:spChg>
        <pc:sldLayoutChg chg="modSp">
          <pc:chgData name="Fraser Smith" userId="ae67f3ce-7b5c-4ccc-91e3-082165c4b9c4" providerId="ADAL" clId="{C55C1352-B2E0-4A51-BCE6-6883F3A19899}" dt="2024-05-20T10:42:27.235" v="13918"/>
          <pc:sldLayoutMkLst>
            <pc:docMk/>
            <pc:sldMasterMk cId="1390126668" sldId="2147483648"/>
            <pc:sldLayoutMk cId="2303715325" sldId="2147483649"/>
          </pc:sldLayoutMkLst>
          <pc:spChg chg="mod">
            <ac:chgData name="Fraser Smith" userId="ae67f3ce-7b5c-4ccc-91e3-082165c4b9c4" providerId="ADAL" clId="{C55C1352-B2E0-4A51-BCE6-6883F3A19899}" dt="2024-05-20T10:42:27.235" v="13918"/>
            <ac:spMkLst>
              <pc:docMk/>
              <pc:sldMasterMk cId="1390126668" sldId="2147483648"/>
              <pc:sldLayoutMk cId="2303715325" sldId="2147483649"/>
              <ac:spMk id="2"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2303715325" sldId="2147483649"/>
              <ac:spMk id="3" creationId="{00000000-0000-0000-0000-000000000000}"/>
            </ac:spMkLst>
          </pc:spChg>
        </pc:sldLayoutChg>
        <pc:sldLayoutChg chg="modSp">
          <pc:chgData name="Fraser Smith" userId="ae67f3ce-7b5c-4ccc-91e3-082165c4b9c4" providerId="ADAL" clId="{C55C1352-B2E0-4A51-BCE6-6883F3A19899}" dt="2024-05-20T10:42:27.235" v="13918"/>
          <pc:sldLayoutMkLst>
            <pc:docMk/>
            <pc:sldMasterMk cId="1390126668" sldId="2147483648"/>
            <pc:sldLayoutMk cId="1944597229" sldId="2147483651"/>
          </pc:sldLayoutMkLst>
          <pc:spChg chg="mod">
            <ac:chgData name="Fraser Smith" userId="ae67f3ce-7b5c-4ccc-91e3-082165c4b9c4" providerId="ADAL" clId="{C55C1352-B2E0-4A51-BCE6-6883F3A19899}" dt="2024-05-20T10:42:27.235" v="13918"/>
            <ac:spMkLst>
              <pc:docMk/>
              <pc:sldMasterMk cId="1390126668" sldId="2147483648"/>
              <pc:sldLayoutMk cId="1944597229" sldId="2147483651"/>
              <ac:spMk id="2"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944597229" sldId="2147483651"/>
              <ac:spMk id="3" creationId="{00000000-0000-0000-0000-000000000000}"/>
            </ac:spMkLst>
          </pc:spChg>
        </pc:sldLayoutChg>
        <pc:sldLayoutChg chg="modSp">
          <pc:chgData name="Fraser Smith" userId="ae67f3ce-7b5c-4ccc-91e3-082165c4b9c4" providerId="ADAL" clId="{C55C1352-B2E0-4A51-BCE6-6883F3A19899}" dt="2024-05-20T10:42:27.235" v="13918"/>
          <pc:sldLayoutMkLst>
            <pc:docMk/>
            <pc:sldMasterMk cId="1390126668" sldId="2147483648"/>
            <pc:sldLayoutMk cId="1149105204" sldId="2147483652"/>
          </pc:sldLayoutMkLst>
          <pc:spChg chg="mod">
            <ac:chgData name="Fraser Smith" userId="ae67f3ce-7b5c-4ccc-91e3-082165c4b9c4" providerId="ADAL" clId="{C55C1352-B2E0-4A51-BCE6-6883F3A19899}" dt="2024-05-20T10:42:27.235" v="13918"/>
            <ac:spMkLst>
              <pc:docMk/>
              <pc:sldMasterMk cId="1390126668" sldId="2147483648"/>
              <pc:sldLayoutMk cId="1149105204" sldId="2147483652"/>
              <ac:spMk id="3"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149105204" sldId="2147483652"/>
              <ac:spMk id="4" creationId="{00000000-0000-0000-0000-000000000000}"/>
            </ac:spMkLst>
          </pc:spChg>
        </pc:sldLayoutChg>
        <pc:sldLayoutChg chg="modSp">
          <pc:chgData name="Fraser Smith" userId="ae67f3ce-7b5c-4ccc-91e3-082165c4b9c4" providerId="ADAL" clId="{C55C1352-B2E0-4A51-BCE6-6883F3A19899}" dt="2024-05-20T10:42:27.235" v="13918"/>
          <pc:sldLayoutMkLst>
            <pc:docMk/>
            <pc:sldMasterMk cId="1390126668" sldId="2147483648"/>
            <pc:sldLayoutMk cId="1259276949" sldId="2147483653"/>
          </pc:sldLayoutMkLst>
          <pc:spChg chg="mod">
            <ac:chgData name="Fraser Smith" userId="ae67f3ce-7b5c-4ccc-91e3-082165c4b9c4" providerId="ADAL" clId="{C55C1352-B2E0-4A51-BCE6-6883F3A19899}" dt="2024-05-20T10:42:27.235" v="13918"/>
            <ac:spMkLst>
              <pc:docMk/>
              <pc:sldMasterMk cId="1390126668" sldId="2147483648"/>
              <pc:sldLayoutMk cId="1259276949" sldId="2147483653"/>
              <ac:spMk id="3"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259276949" sldId="2147483653"/>
              <ac:spMk id="4"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259276949" sldId="2147483653"/>
              <ac:spMk id="5"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259276949" sldId="2147483653"/>
              <ac:spMk id="6" creationId="{00000000-0000-0000-0000-000000000000}"/>
            </ac:spMkLst>
          </pc:spChg>
        </pc:sldLayoutChg>
        <pc:sldLayoutChg chg="modSp">
          <pc:chgData name="Fraser Smith" userId="ae67f3ce-7b5c-4ccc-91e3-082165c4b9c4" providerId="ADAL" clId="{C55C1352-B2E0-4A51-BCE6-6883F3A19899}" dt="2024-05-20T10:42:27.235" v="13918"/>
          <pc:sldLayoutMkLst>
            <pc:docMk/>
            <pc:sldMasterMk cId="1390126668" sldId="2147483648"/>
            <pc:sldLayoutMk cId="2484867058" sldId="2147483654"/>
          </pc:sldLayoutMkLst>
          <pc:spChg chg="mod">
            <ac:chgData name="Fraser Smith" userId="ae67f3ce-7b5c-4ccc-91e3-082165c4b9c4" providerId="ADAL" clId="{C55C1352-B2E0-4A51-BCE6-6883F3A19899}" dt="2024-05-20T10:42:27.235" v="13918"/>
            <ac:spMkLst>
              <pc:docMk/>
              <pc:sldMasterMk cId="1390126668" sldId="2147483648"/>
              <pc:sldLayoutMk cId="2484867058" sldId="2147483654"/>
              <ac:spMk id="9" creationId="{00000000-0000-0000-0000-000000000000}"/>
            </ac:spMkLst>
          </pc:spChg>
          <pc:picChg chg="mod">
            <ac:chgData name="Fraser Smith" userId="ae67f3ce-7b5c-4ccc-91e3-082165c4b9c4" providerId="ADAL" clId="{C55C1352-B2E0-4A51-BCE6-6883F3A19899}" dt="2024-05-20T10:42:27.235" v="13918"/>
            <ac:picMkLst>
              <pc:docMk/>
              <pc:sldMasterMk cId="1390126668" sldId="2147483648"/>
              <pc:sldLayoutMk cId="2484867058" sldId="2147483654"/>
              <ac:picMk id="6" creationId="{00000000-0000-0000-0000-000000000000}"/>
            </ac:picMkLst>
          </pc:picChg>
        </pc:sldLayoutChg>
        <pc:sldLayoutChg chg="modSp">
          <pc:chgData name="Fraser Smith" userId="ae67f3ce-7b5c-4ccc-91e3-082165c4b9c4" providerId="ADAL" clId="{C55C1352-B2E0-4A51-BCE6-6883F3A19899}" dt="2024-05-20T10:42:27.235" v="13918"/>
          <pc:sldLayoutMkLst>
            <pc:docMk/>
            <pc:sldMasterMk cId="1390126668" sldId="2147483648"/>
            <pc:sldLayoutMk cId="243662573" sldId="2147483656"/>
          </pc:sldLayoutMkLst>
          <pc:spChg chg="mod">
            <ac:chgData name="Fraser Smith" userId="ae67f3ce-7b5c-4ccc-91e3-082165c4b9c4" providerId="ADAL" clId="{C55C1352-B2E0-4A51-BCE6-6883F3A19899}" dt="2024-05-20T10:42:27.235" v="13918"/>
            <ac:spMkLst>
              <pc:docMk/>
              <pc:sldMasterMk cId="1390126668" sldId="2147483648"/>
              <pc:sldLayoutMk cId="243662573" sldId="2147483656"/>
              <ac:spMk id="2"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243662573" sldId="2147483656"/>
              <ac:spMk id="3"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243662573" sldId="2147483656"/>
              <ac:spMk id="4" creationId="{00000000-0000-0000-0000-000000000000}"/>
            </ac:spMkLst>
          </pc:spChg>
        </pc:sldLayoutChg>
        <pc:sldLayoutChg chg="modSp">
          <pc:chgData name="Fraser Smith" userId="ae67f3ce-7b5c-4ccc-91e3-082165c4b9c4" providerId="ADAL" clId="{C55C1352-B2E0-4A51-BCE6-6883F3A19899}" dt="2024-05-20T10:42:27.235" v="13918"/>
          <pc:sldLayoutMkLst>
            <pc:docMk/>
            <pc:sldMasterMk cId="1390126668" sldId="2147483648"/>
            <pc:sldLayoutMk cId="1446224485" sldId="2147483657"/>
          </pc:sldLayoutMkLst>
          <pc:spChg chg="mod">
            <ac:chgData name="Fraser Smith" userId="ae67f3ce-7b5c-4ccc-91e3-082165c4b9c4" providerId="ADAL" clId="{C55C1352-B2E0-4A51-BCE6-6883F3A19899}" dt="2024-05-20T10:42:27.235" v="13918"/>
            <ac:spMkLst>
              <pc:docMk/>
              <pc:sldMasterMk cId="1390126668" sldId="2147483648"/>
              <pc:sldLayoutMk cId="1446224485" sldId="2147483657"/>
              <ac:spMk id="2"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446224485" sldId="2147483657"/>
              <ac:spMk id="3"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446224485" sldId="2147483657"/>
              <ac:spMk id="4" creationId="{00000000-0000-0000-0000-000000000000}"/>
            </ac:spMkLst>
          </pc:spChg>
        </pc:sldLayoutChg>
        <pc:sldLayoutChg chg="modSp">
          <pc:chgData name="Fraser Smith" userId="ae67f3ce-7b5c-4ccc-91e3-082165c4b9c4" providerId="ADAL" clId="{C55C1352-B2E0-4A51-BCE6-6883F3A19899}" dt="2024-05-20T10:42:27.235" v="13918"/>
          <pc:sldLayoutMkLst>
            <pc:docMk/>
            <pc:sldMasterMk cId="1390126668" sldId="2147483648"/>
            <pc:sldLayoutMk cId="1153423322" sldId="2147483659"/>
          </pc:sldLayoutMkLst>
          <pc:spChg chg="mod">
            <ac:chgData name="Fraser Smith" userId="ae67f3ce-7b5c-4ccc-91e3-082165c4b9c4" providerId="ADAL" clId="{C55C1352-B2E0-4A51-BCE6-6883F3A19899}" dt="2024-05-20T10:42:27.235" v="13918"/>
            <ac:spMkLst>
              <pc:docMk/>
              <pc:sldMasterMk cId="1390126668" sldId="2147483648"/>
              <pc:sldLayoutMk cId="1153423322" sldId="2147483659"/>
              <ac:spMk id="2" creationId="{00000000-0000-0000-0000-000000000000}"/>
            </ac:spMkLst>
          </pc:spChg>
          <pc:spChg chg="mod">
            <ac:chgData name="Fraser Smith" userId="ae67f3ce-7b5c-4ccc-91e3-082165c4b9c4" providerId="ADAL" clId="{C55C1352-B2E0-4A51-BCE6-6883F3A19899}" dt="2024-05-20T10:42:27.235" v="13918"/>
            <ac:spMkLst>
              <pc:docMk/>
              <pc:sldMasterMk cId="1390126668" sldId="2147483648"/>
              <pc:sldLayoutMk cId="1153423322" sldId="2147483659"/>
              <ac:spMk id="3" creationId="{00000000-0000-0000-0000-000000000000}"/>
            </ac:spMkLst>
          </pc:spChg>
        </pc:sldLayoutChg>
      </pc:sldMasterChg>
    </pc:docChg>
  </pc:docChgLst>
  <pc:docChgLst>
    <pc:chgData name="Fraser Smith" userId="ae67f3ce-7b5c-4ccc-91e3-082165c4b9c4" providerId="ADAL" clId="{E7C52C5C-E13B-412F-8803-E145AC1BE299}"/>
    <pc:docChg chg="undo redo custSel addSld delSld modSld modMainMaster modSection modNotesMaster">
      <pc:chgData name="Fraser Smith" userId="ae67f3ce-7b5c-4ccc-91e3-082165c4b9c4" providerId="ADAL" clId="{E7C52C5C-E13B-412F-8803-E145AC1BE299}" dt="2024-07-17T13:33:03.187" v="509" actId="1076"/>
      <pc:docMkLst>
        <pc:docMk/>
      </pc:docMkLst>
      <pc:sldChg chg="add del">
        <pc:chgData name="Fraser Smith" userId="ae67f3ce-7b5c-4ccc-91e3-082165c4b9c4" providerId="ADAL" clId="{E7C52C5C-E13B-412F-8803-E145AC1BE299}" dt="2024-07-17T13:08:40.176" v="12" actId="47"/>
        <pc:sldMkLst>
          <pc:docMk/>
          <pc:sldMk cId="1041514511" sldId="257"/>
        </pc:sldMkLst>
      </pc:sldChg>
      <pc:sldChg chg="add del">
        <pc:chgData name="Fraser Smith" userId="ae67f3ce-7b5c-4ccc-91e3-082165c4b9c4" providerId="ADAL" clId="{E7C52C5C-E13B-412F-8803-E145AC1BE299}" dt="2024-07-17T13:08:40.831" v="13" actId="47"/>
        <pc:sldMkLst>
          <pc:docMk/>
          <pc:sldMk cId="2398137412" sldId="258"/>
        </pc:sldMkLst>
      </pc:sldChg>
      <pc:sldChg chg="add del">
        <pc:chgData name="Fraser Smith" userId="ae67f3ce-7b5c-4ccc-91e3-082165c4b9c4" providerId="ADAL" clId="{E7C52C5C-E13B-412F-8803-E145AC1BE299}" dt="2024-07-17T13:08:41.483" v="14" actId="47"/>
        <pc:sldMkLst>
          <pc:docMk/>
          <pc:sldMk cId="2932961014" sldId="259"/>
        </pc:sldMkLst>
      </pc:sldChg>
      <pc:sldChg chg="add del">
        <pc:chgData name="Fraser Smith" userId="ae67f3ce-7b5c-4ccc-91e3-082165c4b9c4" providerId="ADAL" clId="{E7C52C5C-E13B-412F-8803-E145AC1BE299}" dt="2024-07-17T13:08:42.392" v="15" actId="47"/>
        <pc:sldMkLst>
          <pc:docMk/>
          <pc:sldMk cId="1247217651" sldId="260"/>
        </pc:sldMkLst>
      </pc:sldChg>
      <pc:sldChg chg="add del">
        <pc:chgData name="Fraser Smith" userId="ae67f3ce-7b5c-4ccc-91e3-082165c4b9c4" providerId="ADAL" clId="{E7C52C5C-E13B-412F-8803-E145AC1BE299}" dt="2024-07-17T13:08:43.042" v="16" actId="47"/>
        <pc:sldMkLst>
          <pc:docMk/>
          <pc:sldMk cId="3648178671" sldId="261"/>
        </pc:sldMkLst>
      </pc:sldChg>
      <pc:sldChg chg="modSp mod modNotes">
        <pc:chgData name="Fraser Smith" userId="ae67f3ce-7b5c-4ccc-91e3-082165c4b9c4" providerId="ADAL" clId="{E7C52C5C-E13B-412F-8803-E145AC1BE299}" dt="2024-07-17T13:27:47.918" v="402" actId="20577"/>
        <pc:sldMkLst>
          <pc:docMk/>
          <pc:sldMk cId="480267358" sldId="285"/>
        </pc:sldMkLst>
        <pc:spChg chg="mod">
          <ac:chgData name="Fraser Smith" userId="ae67f3ce-7b5c-4ccc-91e3-082165c4b9c4" providerId="ADAL" clId="{E7C52C5C-E13B-412F-8803-E145AC1BE299}" dt="2024-07-17T13:27:47.918" v="402" actId="20577"/>
          <ac:spMkLst>
            <pc:docMk/>
            <pc:sldMk cId="480267358" sldId="285"/>
            <ac:spMk id="2" creationId="{00000000-0000-0000-0000-000000000000}"/>
          </ac:spMkLst>
        </pc:spChg>
        <pc:spChg chg="mod">
          <ac:chgData name="Fraser Smith" userId="ae67f3ce-7b5c-4ccc-91e3-082165c4b9c4" providerId="ADAL" clId="{E7C52C5C-E13B-412F-8803-E145AC1BE299}" dt="2024-07-17T13:12:26.153" v="64" actId="1076"/>
          <ac:spMkLst>
            <pc:docMk/>
            <pc:sldMk cId="480267358" sldId="285"/>
            <ac:spMk id="4" creationId="{FCB7ACA3-9010-404C-10F4-08EA56B06F08}"/>
          </ac:spMkLst>
        </pc:spChg>
      </pc:sldChg>
      <pc:sldChg chg="modSp mod modNotes">
        <pc:chgData name="Fraser Smith" userId="ae67f3ce-7b5c-4ccc-91e3-082165c4b9c4" providerId="ADAL" clId="{E7C52C5C-E13B-412F-8803-E145AC1BE299}" dt="2024-07-17T13:20:12.631" v="156" actId="255"/>
        <pc:sldMkLst>
          <pc:docMk/>
          <pc:sldMk cId="498921735" sldId="534"/>
        </pc:sldMkLst>
        <pc:spChg chg="mod">
          <ac:chgData name="Fraser Smith" userId="ae67f3ce-7b5c-4ccc-91e3-082165c4b9c4" providerId="ADAL" clId="{E7C52C5C-E13B-412F-8803-E145AC1BE299}" dt="2024-07-17T13:20:03.061" v="153" actId="1076"/>
          <ac:spMkLst>
            <pc:docMk/>
            <pc:sldMk cId="498921735" sldId="534"/>
            <ac:spMk id="2" creationId="{A874CD47-707D-6DCA-01A9-E75B304B8B70}"/>
          </ac:spMkLst>
        </pc:spChg>
        <pc:spChg chg="mod">
          <ac:chgData name="Fraser Smith" userId="ae67f3ce-7b5c-4ccc-91e3-082165c4b9c4" providerId="ADAL" clId="{E7C52C5C-E13B-412F-8803-E145AC1BE299}" dt="2024-07-17T13:20:00.521" v="152" actId="1076"/>
          <ac:spMkLst>
            <pc:docMk/>
            <pc:sldMk cId="498921735" sldId="534"/>
            <ac:spMk id="3" creationId="{2C8A7AE0-8C9F-4F5E-5372-4507D0B69145}"/>
          </ac:spMkLst>
        </pc:spChg>
        <pc:spChg chg="mod">
          <ac:chgData name="Fraser Smith" userId="ae67f3ce-7b5c-4ccc-91e3-082165c4b9c4" providerId="ADAL" clId="{E7C52C5C-E13B-412F-8803-E145AC1BE299}" dt="2024-07-17T13:20:12.631" v="156" actId="255"/>
          <ac:spMkLst>
            <pc:docMk/>
            <pc:sldMk cId="498921735" sldId="534"/>
            <ac:spMk id="4" creationId="{DE25C0A3-FE98-525C-8674-18D8CCAEE82C}"/>
          </ac:spMkLst>
        </pc:spChg>
      </pc:sldChg>
      <pc:sldChg chg="modSp del modNotes">
        <pc:chgData name="Fraser Smith" userId="ae67f3ce-7b5c-4ccc-91e3-082165c4b9c4" providerId="ADAL" clId="{E7C52C5C-E13B-412F-8803-E145AC1BE299}" dt="2024-07-17T13:19:55.121" v="151" actId="47"/>
        <pc:sldMkLst>
          <pc:docMk/>
          <pc:sldMk cId="2307238483" sldId="547"/>
        </pc:sldMkLst>
        <pc:spChg chg="mod">
          <ac:chgData name="Fraser Smith" userId="ae67f3ce-7b5c-4ccc-91e3-082165c4b9c4" providerId="ADAL" clId="{E7C52C5C-E13B-412F-8803-E145AC1BE299}" dt="2024-07-17T13:12:20.101" v="62"/>
          <ac:spMkLst>
            <pc:docMk/>
            <pc:sldMk cId="2307238483" sldId="547"/>
            <ac:spMk id="2" creationId="{8912A2A7-FC46-E0A9-B425-EBA488E620BA}"/>
          </ac:spMkLst>
        </pc:spChg>
        <pc:spChg chg="mod">
          <ac:chgData name="Fraser Smith" userId="ae67f3ce-7b5c-4ccc-91e3-082165c4b9c4" providerId="ADAL" clId="{E7C52C5C-E13B-412F-8803-E145AC1BE299}" dt="2024-07-17T13:12:20.101" v="62"/>
          <ac:spMkLst>
            <pc:docMk/>
            <pc:sldMk cId="2307238483" sldId="547"/>
            <ac:spMk id="3" creationId="{98FC5D19-B8EE-015B-8871-B9CC88921037}"/>
          </ac:spMkLst>
        </pc:spChg>
        <pc:spChg chg="mod">
          <ac:chgData name="Fraser Smith" userId="ae67f3ce-7b5c-4ccc-91e3-082165c4b9c4" providerId="ADAL" clId="{E7C52C5C-E13B-412F-8803-E145AC1BE299}" dt="2024-07-17T13:12:20.101" v="62"/>
          <ac:spMkLst>
            <pc:docMk/>
            <pc:sldMk cId="2307238483" sldId="547"/>
            <ac:spMk id="4" creationId="{C65F9329-F05D-56BD-189E-373EF76463DC}"/>
          </ac:spMkLst>
        </pc:spChg>
      </pc:sldChg>
      <pc:sldChg chg="modSp mod">
        <pc:chgData name="Fraser Smith" userId="ae67f3ce-7b5c-4ccc-91e3-082165c4b9c4" providerId="ADAL" clId="{E7C52C5C-E13B-412F-8803-E145AC1BE299}" dt="2024-07-17T13:33:03.187" v="509" actId="1076"/>
        <pc:sldMkLst>
          <pc:docMk/>
          <pc:sldMk cId="3156890295" sldId="552"/>
        </pc:sldMkLst>
        <pc:spChg chg="mod">
          <ac:chgData name="Fraser Smith" userId="ae67f3ce-7b5c-4ccc-91e3-082165c4b9c4" providerId="ADAL" clId="{E7C52C5C-E13B-412F-8803-E145AC1BE299}" dt="2024-07-17T13:33:00.448" v="508" actId="1076"/>
          <ac:spMkLst>
            <pc:docMk/>
            <pc:sldMk cId="3156890295" sldId="552"/>
            <ac:spMk id="2" creationId="{34054EE5-C347-4128-6F31-ACBFA913010E}"/>
          </ac:spMkLst>
        </pc:spChg>
        <pc:spChg chg="mod">
          <ac:chgData name="Fraser Smith" userId="ae67f3ce-7b5c-4ccc-91e3-082165c4b9c4" providerId="ADAL" clId="{E7C52C5C-E13B-412F-8803-E145AC1BE299}" dt="2024-07-17T13:20:27.032" v="157" actId="1076"/>
          <ac:spMkLst>
            <pc:docMk/>
            <pc:sldMk cId="3156890295" sldId="552"/>
            <ac:spMk id="3" creationId="{85B7E48A-A9D3-9777-5F64-BFB327733876}"/>
          </ac:spMkLst>
        </pc:spChg>
        <pc:spChg chg="mod">
          <ac:chgData name="Fraser Smith" userId="ae67f3ce-7b5c-4ccc-91e3-082165c4b9c4" providerId="ADAL" clId="{E7C52C5C-E13B-412F-8803-E145AC1BE299}" dt="2024-07-17T13:33:03.187" v="509" actId="1076"/>
          <ac:spMkLst>
            <pc:docMk/>
            <pc:sldMk cId="3156890295" sldId="552"/>
            <ac:spMk id="5" creationId="{2F85D9BA-AE34-79D1-69B1-BF7038E10A21}"/>
          </ac:spMkLst>
        </pc:spChg>
      </pc:sldChg>
      <pc:sldChg chg="modSp del mod modNotes">
        <pc:chgData name="Fraser Smith" userId="ae67f3ce-7b5c-4ccc-91e3-082165c4b9c4" providerId="ADAL" clId="{E7C52C5C-E13B-412F-8803-E145AC1BE299}" dt="2024-07-17T13:21:30.772" v="179" actId="47"/>
        <pc:sldMkLst>
          <pc:docMk/>
          <pc:sldMk cId="3056941292" sldId="553"/>
        </pc:sldMkLst>
        <pc:spChg chg="mod">
          <ac:chgData name="Fraser Smith" userId="ae67f3ce-7b5c-4ccc-91e3-082165c4b9c4" providerId="ADAL" clId="{E7C52C5C-E13B-412F-8803-E145AC1BE299}" dt="2024-07-17T13:12:20.101" v="62"/>
          <ac:spMkLst>
            <pc:docMk/>
            <pc:sldMk cId="3056941292" sldId="553"/>
            <ac:spMk id="2" creationId="{34054EE5-C347-4128-6F31-ACBFA913010E}"/>
          </ac:spMkLst>
        </pc:spChg>
        <pc:spChg chg="mod">
          <ac:chgData name="Fraser Smith" userId="ae67f3ce-7b5c-4ccc-91e3-082165c4b9c4" providerId="ADAL" clId="{E7C52C5C-E13B-412F-8803-E145AC1BE299}" dt="2024-07-17T13:12:20.101" v="62"/>
          <ac:spMkLst>
            <pc:docMk/>
            <pc:sldMk cId="3056941292" sldId="553"/>
            <ac:spMk id="3" creationId="{85B7E48A-A9D3-9777-5F64-BFB327733876}"/>
          </ac:spMkLst>
        </pc:spChg>
        <pc:spChg chg="mod">
          <ac:chgData name="Fraser Smith" userId="ae67f3ce-7b5c-4ccc-91e3-082165c4b9c4" providerId="ADAL" clId="{E7C52C5C-E13B-412F-8803-E145AC1BE299}" dt="2024-07-17T13:20:48.715" v="163" actId="1076"/>
          <ac:spMkLst>
            <pc:docMk/>
            <pc:sldMk cId="3056941292" sldId="553"/>
            <ac:spMk id="5" creationId="{2F85D9BA-AE34-79D1-69B1-BF7038E10A21}"/>
          </ac:spMkLst>
        </pc:spChg>
      </pc:sldChg>
      <pc:sldChg chg="modSp mod modNotes">
        <pc:chgData name="Fraser Smith" userId="ae67f3ce-7b5c-4ccc-91e3-082165c4b9c4" providerId="ADAL" clId="{E7C52C5C-E13B-412F-8803-E145AC1BE299}" dt="2024-07-17T13:22:10.201" v="188" actId="1076"/>
        <pc:sldMkLst>
          <pc:docMk/>
          <pc:sldMk cId="2875989019" sldId="554"/>
        </pc:sldMkLst>
        <pc:spChg chg="mod">
          <ac:chgData name="Fraser Smith" userId="ae67f3ce-7b5c-4ccc-91e3-082165c4b9c4" providerId="ADAL" clId="{E7C52C5C-E13B-412F-8803-E145AC1BE299}" dt="2024-07-17T13:21:49.533" v="184" actId="1076"/>
          <ac:spMkLst>
            <pc:docMk/>
            <pc:sldMk cId="2875989019" sldId="554"/>
            <ac:spMk id="2" creationId="{D63F547C-B2B1-F377-F607-95A011684425}"/>
          </ac:spMkLst>
        </pc:spChg>
        <pc:spChg chg="mod">
          <ac:chgData name="Fraser Smith" userId="ae67f3ce-7b5c-4ccc-91e3-082165c4b9c4" providerId="ADAL" clId="{E7C52C5C-E13B-412F-8803-E145AC1BE299}" dt="2024-07-17T13:22:00.021" v="185" actId="1076"/>
          <ac:spMkLst>
            <pc:docMk/>
            <pc:sldMk cId="2875989019" sldId="554"/>
            <ac:spMk id="3" creationId="{AFFE0864-22D8-4466-D4CD-3E1F65EC4067}"/>
          </ac:spMkLst>
        </pc:spChg>
        <pc:spChg chg="mod">
          <ac:chgData name="Fraser Smith" userId="ae67f3ce-7b5c-4ccc-91e3-082165c4b9c4" providerId="ADAL" clId="{E7C52C5C-E13B-412F-8803-E145AC1BE299}" dt="2024-07-17T13:22:10.201" v="188" actId="1076"/>
          <ac:spMkLst>
            <pc:docMk/>
            <pc:sldMk cId="2875989019" sldId="554"/>
            <ac:spMk id="4" creationId="{C2DA68E8-EAF5-8306-A9AD-669A9F89C876}"/>
          </ac:spMkLst>
        </pc:spChg>
      </pc:sldChg>
      <pc:sldChg chg="addSp delSp modSp add mod modNotes">
        <pc:chgData name="Fraser Smith" userId="ae67f3ce-7b5c-4ccc-91e3-082165c4b9c4" providerId="ADAL" clId="{E7C52C5C-E13B-412F-8803-E145AC1BE299}" dt="2024-07-17T13:27:27.210" v="374" actId="948"/>
        <pc:sldMkLst>
          <pc:docMk/>
          <pc:sldMk cId="204200727" sldId="555"/>
        </pc:sldMkLst>
        <pc:spChg chg="mod">
          <ac:chgData name="Fraser Smith" userId="ae67f3ce-7b5c-4ccc-91e3-082165c4b9c4" providerId="ADAL" clId="{E7C52C5C-E13B-412F-8803-E145AC1BE299}" dt="2024-07-17T13:27:18.901" v="373" actId="1076"/>
          <ac:spMkLst>
            <pc:docMk/>
            <pc:sldMk cId="204200727" sldId="555"/>
            <ac:spMk id="2" creationId="{8912A2A7-FC46-E0A9-B425-EBA488E620BA}"/>
          </ac:spMkLst>
        </pc:spChg>
        <pc:spChg chg="del mod">
          <ac:chgData name="Fraser Smith" userId="ae67f3ce-7b5c-4ccc-91e3-082165c4b9c4" providerId="ADAL" clId="{E7C52C5C-E13B-412F-8803-E145AC1BE299}" dt="2024-07-17T13:07:37.991" v="8"/>
          <ac:spMkLst>
            <pc:docMk/>
            <pc:sldMk cId="204200727" sldId="555"/>
            <ac:spMk id="3" creationId="{98FC5D19-B8EE-015B-8871-B9CC88921037}"/>
          </ac:spMkLst>
        </pc:spChg>
        <pc:spChg chg="mod">
          <ac:chgData name="Fraser Smith" userId="ae67f3ce-7b5c-4ccc-91e3-082165c4b9c4" providerId="ADAL" clId="{E7C52C5C-E13B-412F-8803-E145AC1BE299}" dt="2024-07-17T13:18:20.291" v="122" actId="1076"/>
          <ac:spMkLst>
            <pc:docMk/>
            <pc:sldMk cId="204200727" sldId="555"/>
            <ac:spMk id="4" creationId="{C65F9329-F05D-56BD-189E-373EF76463DC}"/>
          </ac:spMkLst>
        </pc:spChg>
        <pc:spChg chg="add mod">
          <ac:chgData name="Fraser Smith" userId="ae67f3ce-7b5c-4ccc-91e3-082165c4b9c4" providerId="ADAL" clId="{E7C52C5C-E13B-412F-8803-E145AC1BE299}" dt="2024-07-17T13:27:27.210" v="374" actId="948"/>
          <ac:spMkLst>
            <pc:docMk/>
            <pc:sldMk cId="204200727" sldId="555"/>
            <ac:spMk id="5" creationId="{CDE92BE0-764D-D23D-6381-E37F8370E29C}"/>
          </ac:spMkLst>
        </pc:spChg>
      </pc:sldChg>
      <pc:sldChg chg="modSp add del modNotes">
        <pc:chgData name="Fraser Smith" userId="ae67f3ce-7b5c-4ccc-91e3-082165c4b9c4" providerId="ADAL" clId="{E7C52C5C-E13B-412F-8803-E145AC1BE299}" dt="2024-07-17T13:19:32.061" v="144" actId="47"/>
        <pc:sldMkLst>
          <pc:docMk/>
          <pc:sldMk cId="3829012064" sldId="556"/>
        </pc:sldMkLst>
        <pc:spChg chg="mod">
          <ac:chgData name="Fraser Smith" userId="ae67f3ce-7b5c-4ccc-91e3-082165c4b9c4" providerId="ADAL" clId="{E7C52C5C-E13B-412F-8803-E145AC1BE299}" dt="2024-07-17T13:12:20.101" v="62"/>
          <ac:spMkLst>
            <pc:docMk/>
            <pc:sldMk cId="3829012064" sldId="556"/>
            <ac:spMk id="2" creationId="{8912A2A7-FC46-E0A9-B425-EBA488E620BA}"/>
          </ac:spMkLst>
        </pc:spChg>
        <pc:spChg chg="mod">
          <ac:chgData name="Fraser Smith" userId="ae67f3ce-7b5c-4ccc-91e3-082165c4b9c4" providerId="ADAL" clId="{E7C52C5C-E13B-412F-8803-E145AC1BE299}" dt="2024-07-17T13:12:20.101" v="62"/>
          <ac:spMkLst>
            <pc:docMk/>
            <pc:sldMk cId="3829012064" sldId="556"/>
            <ac:spMk id="3" creationId="{98FC5D19-B8EE-015B-8871-B9CC88921037}"/>
          </ac:spMkLst>
        </pc:spChg>
        <pc:spChg chg="mod">
          <ac:chgData name="Fraser Smith" userId="ae67f3ce-7b5c-4ccc-91e3-082165c4b9c4" providerId="ADAL" clId="{E7C52C5C-E13B-412F-8803-E145AC1BE299}" dt="2024-07-17T13:12:20.101" v="62"/>
          <ac:spMkLst>
            <pc:docMk/>
            <pc:sldMk cId="3829012064" sldId="556"/>
            <ac:spMk id="4" creationId="{C65F9329-F05D-56BD-189E-373EF76463DC}"/>
          </ac:spMkLst>
        </pc:spChg>
      </pc:sldChg>
      <pc:sldChg chg="modSp add del modNotes">
        <pc:chgData name="Fraser Smith" userId="ae67f3ce-7b5c-4ccc-91e3-082165c4b9c4" providerId="ADAL" clId="{E7C52C5C-E13B-412F-8803-E145AC1BE299}" dt="2024-07-17T13:19:33.263" v="145" actId="47"/>
        <pc:sldMkLst>
          <pc:docMk/>
          <pc:sldMk cId="2938050564" sldId="557"/>
        </pc:sldMkLst>
        <pc:spChg chg="mod">
          <ac:chgData name="Fraser Smith" userId="ae67f3ce-7b5c-4ccc-91e3-082165c4b9c4" providerId="ADAL" clId="{E7C52C5C-E13B-412F-8803-E145AC1BE299}" dt="2024-07-17T13:12:20.101" v="62"/>
          <ac:spMkLst>
            <pc:docMk/>
            <pc:sldMk cId="2938050564" sldId="557"/>
            <ac:spMk id="2" creationId="{8912A2A7-FC46-E0A9-B425-EBA488E620BA}"/>
          </ac:spMkLst>
        </pc:spChg>
        <pc:spChg chg="mod">
          <ac:chgData name="Fraser Smith" userId="ae67f3ce-7b5c-4ccc-91e3-082165c4b9c4" providerId="ADAL" clId="{E7C52C5C-E13B-412F-8803-E145AC1BE299}" dt="2024-07-17T13:12:20.101" v="62"/>
          <ac:spMkLst>
            <pc:docMk/>
            <pc:sldMk cId="2938050564" sldId="557"/>
            <ac:spMk id="3" creationId="{98FC5D19-B8EE-015B-8871-B9CC88921037}"/>
          </ac:spMkLst>
        </pc:spChg>
        <pc:spChg chg="mod">
          <ac:chgData name="Fraser Smith" userId="ae67f3ce-7b5c-4ccc-91e3-082165c4b9c4" providerId="ADAL" clId="{E7C52C5C-E13B-412F-8803-E145AC1BE299}" dt="2024-07-17T13:12:20.101" v="62"/>
          <ac:spMkLst>
            <pc:docMk/>
            <pc:sldMk cId="2938050564" sldId="557"/>
            <ac:spMk id="4" creationId="{C65F9329-F05D-56BD-189E-373EF76463DC}"/>
          </ac:spMkLst>
        </pc:spChg>
      </pc:sldChg>
      <pc:sldChg chg="modSp add del modNotes">
        <pc:chgData name="Fraser Smith" userId="ae67f3ce-7b5c-4ccc-91e3-082165c4b9c4" providerId="ADAL" clId="{E7C52C5C-E13B-412F-8803-E145AC1BE299}" dt="2024-07-17T13:19:34.701" v="146" actId="47"/>
        <pc:sldMkLst>
          <pc:docMk/>
          <pc:sldMk cId="970229912" sldId="558"/>
        </pc:sldMkLst>
        <pc:spChg chg="mod">
          <ac:chgData name="Fraser Smith" userId="ae67f3ce-7b5c-4ccc-91e3-082165c4b9c4" providerId="ADAL" clId="{E7C52C5C-E13B-412F-8803-E145AC1BE299}" dt="2024-07-17T13:12:20.101" v="62"/>
          <ac:spMkLst>
            <pc:docMk/>
            <pc:sldMk cId="970229912" sldId="558"/>
            <ac:spMk id="2" creationId="{8912A2A7-FC46-E0A9-B425-EBA488E620BA}"/>
          </ac:spMkLst>
        </pc:spChg>
        <pc:spChg chg="mod">
          <ac:chgData name="Fraser Smith" userId="ae67f3ce-7b5c-4ccc-91e3-082165c4b9c4" providerId="ADAL" clId="{E7C52C5C-E13B-412F-8803-E145AC1BE299}" dt="2024-07-17T13:12:20.101" v="62"/>
          <ac:spMkLst>
            <pc:docMk/>
            <pc:sldMk cId="970229912" sldId="558"/>
            <ac:spMk id="3" creationId="{98FC5D19-B8EE-015B-8871-B9CC88921037}"/>
          </ac:spMkLst>
        </pc:spChg>
        <pc:spChg chg="mod">
          <ac:chgData name="Fraser Smith" userId="ae67f3ce-7b5c-4ccc-91e3-082165c4b9c4" providerId="ADAL" clId="{E7C52C5C-E13B-412F-8803-E145AC1BE299}" dt="2024-07-17T13:12:20.101" v="62"/>
          <ac:spMkLst>
            <pc:docMk/>
            <pc:sldMk cId="970229912" sldId="558"/>
            <ac:spMk id="4" creationId="{C65F9329-F05D-56BD-189E-373EF76463DC}"/>
          </ac:spMkLst>
        </pc:spChg>
      </pc:sldChg>
      <pc:sldChg chg="modSp add del modNotes">
        <pc:chgData name="Fraser Smith" userId="ae67f3ce-7b5c-4ccc-91e3-082165c4b9c4" providerId="ADAL" clId="{E7C52C5C-E13B-412F-8803-E145AC1BE299}" dt="2024-07-17T13:19:36.681" v="147" actId="47"/>
        <pc:sldMkLst>
          <pc:docMk/>
          <pc:sldMk cId="13732081" sldId="559"/>
        </pc:sldMkLst>
        <pc:spChg chg="mod">
          <ac:chgData name="Fraser Smith" userId="ae67f3ce-7b5c-4ccc-91e3-082165c4b9c4" providerId="ADAL" clId="{E7C52C5C-E13B-412F-8803-E145AC1BE299}" dt="2024-07-17T13:12:20.101" v="62"/>
          <ac:spMkLst>
            <pc:docMk/>
            <pc:sldMk cId="13732081" sldId="559"/>
            <ac:spMk id="2" creationId="{8912A2A7-FC46-E0A9-B425-EBA488E620BA}"/>
          </ac:spMkLst>
        </pc:spChg>
        <pc:spChg chg="mod">
          <ac:chgData name="Fraser Smith" userId="ae67f3ce-7b5c-4ccc-91e3-082165c4b9c4" providerId="ADAL" clId="{E7C52C5C-E13B-412F-8803-E145AC1BE299}" dt="2024-07-17T13:12:20.101" v="62"/>
          <ac:spMkLst>
            <pc:docMk/>
            <pc:sldMk cId="13732081" sldId="559"/>
            <ac:spMk id="3" creationId="{98FC5D19-B8EE-015B-8871-B9CC88921037}"/>
          </ac:spMkLst>
        </pc:spChg>
        <pc:spChg chg="mod">
          <ac:chgData name="Fraser Smith" userId="ae67f3ce-7b5c-4ccc-91e3-082165c4b9c4" providerId="ADAL" clId="{E7C52C5C-E13B-412F-8803-E145AC1BE299}" dt="2024-07-17T13:12:20.101" v="62"/>
          <ac:spMkLst>
            <pc:docMk/>
            <pc:sldMk cId="13732081" sldId="559"/>
            <ac:spMk id="4" creationId="{C65F9329-F05D-56BD-189E-373EF76463DC}"/>
          </ac:spMkLst>
        </pc:spChg>
      </pc:sldChg>
      <pc:sldChg chg="new del">
        <pc:chgData name="Fraser Smith" userId="ae67f3ce-7b5c-4ccc-91e3-082165c4b9c4" providerId="ADAL" clId="{E7C52C5C-E13B-412F-8803-E145AC1BE299}" dt="2024-07-17T13:10:54.401" v="52" actId="47"/>
        <pc:sldMkLst>
          <pc:docMk/>
          <pc:sldMk cId="1665054839" sldId="560"/>
        </pc:sldMkLst>
      </pc:sldChg>
      <pc:sldChg chg="addSp delSp modSp add mod modNotes">
        <pc:chgData name="Fraser Smith" userId="ae67f3ce-7b5c-4ccc-91e3-082165c4b9c4" providerId="ADAL" clId="{E7C52C5C-E13B-412F-8803-E145AC1BE299}" dt="2024-07-17T13:30:16.938" v="457" actId="1076"/>
        <pc:sldMkLst>
          <pc:docMk/>
          <pc:sldMk cId="2492560180" sldId="560"/>
        </pc:sldMkLst>
        <pc:spChg chg="mod">
          <ac:chgData name="Fraser Smith" userId="ae67f3ce-7b5c-4ccc-91e3-082165c4b9c4" providerId="ADAL" clId="{E7C52C5C-E13B-412F-8803-E145AC1BE299}" dt="2024-07-17T13:30:16.938" v="457" actId="1076"/>
          <ac:spMkLst>
            <pc:docMk/>
            <pc:sldMk cId="2492560180" sldId="560"/>
            <ac:spMk id="2" creationId="{8912A2A7-FC46-E0A9-B425-EBA488E620BA}"/>
          </ac:spMkLst>
        </pc:spChg>
        <pc:spChg chg="del mod">
          <ac:chgData name="Fraser Smith" userId="ae67f3ce-7b5c-4ccc-91e3-082165c4b9c4" providerId="ADAL" clId="{E7C52C5C-E13B-412F-8803-E145AC1BE299}" dt="2024-07-17T13:12:15.141" v="61"/>
          <ac:spMkLst>
            <pc:docMk/>
            <pc:sldMk cId="2492560180" sldId="560"/>
            <ac:spMk id="3" creationId="{98FC5D19-B8EE-015B-8871-B9CC88921037}"/>
          </ac:spMkLst>
        </pc:spChg>
        <pc:spChg chg="mod">
          <ac:chgData name="Fraser Smith" userId="ae67f3ce-7b5c-4ccc-91e3-082165c4b9c4" providerId="ADAL" clId="{E7C52C5C-E13B-412F-8803-E145AC1BE299}" dt="2024-07-17T13:13:53.879" v="77" actId="1076"/>
          <ac:spMkLst>
            <pc:docMk/>
            <pc:sldMk cId="2492560180" sldId="560"/>
            <ac:spMk id="4" creationId="{C65F9329-F05D-56BD-189E-373EF76463DC}"/>
          </ac:spMkLst>
        </pc:spChg>
        <pc:spChg chg="add mod">
          <ac:chgData name="Fraser Smith" userId="ae67f3ce-7b5c-4ccc-91e3-082165c4b9c4" providerId="ADAL" clId="{E7C52C5C-E13B-412F-8803-E145AC1BE299}" dt="2024-07-17T13:30:13.070" v="456" actId="1076"/>
          <ac:spMkLst>
            <pc:docMk/>
            <pc:sldMk cId="2492560180" sldId="560"/>
            <ac:spMk id="5" creationId="{C8D1FCF9-D898-8B56-B999-68758C4302DA}"/>
          </ac:spMkLst>
        </pc:spChg>
      </pc:sldChg>
      <pc:sldChg chg="addSp delSp modSp add mod modNotes">
        <pc:chgData name="Fraser Smith" userId="ae67f3ce-7b5c-4ccc-91e3-082165c4b9c4" providerId="ADAL" clId="{E7C52C5C-E13B-412F-8803-E145AC1BE299}" dt="2024-07-17T13:19:21.337" v="142" actId="948"/>
        <pc:sldMkLst>
          <pc:docMk/>
          <pc:sldMk cId="2605170960" sldId="561"/>
        </pc:sldMkLst>
        <pc:spChg chg="mod">
          <ac:chgData name="Fraser Smith" userId="ae67f3ce-7b5c-4ccc-91e3-082165c4b9c4" providerId="ADAL" clId="{E7C52C5C-E13B-412F-8803-E145AC1BE299}" dt="2024-07-17T13:18:59.877" v="138" actId="1076"/>
          <ac:spMkLst>
            <pc:docMk/>
            <pc:sldMk cId="2605170960" sldId="561"/>
            <ac:spMk id="2" creationId="{8912A2A7-FC46-E0A9-B425-EBA488E620BA}"/>
          </ac:spMkLst>
        </pc:spChg>
        <pc:spChg chg="del mod">
          <ac:chgData name="Fraser Smith" userId="ae67f3ce-7b5c-4ccc-91e3-082165c4b9c4" providerId="ADAL" clId="{E7C52C5C-E13B-412F-8803-E145AC1BE299}" dt="2024-07-17T13:18:38.791" v="135" actId="478"/>
          <ac:spMkLst>
            <pc:docMk/>
            <pc:sldMk cId="2605170960" sldId="561"/>
            <ac:spMk id="3" creationId="{98FC5D19-B8EE-015B-8871-B9CC88921037}"/>
          </ac:spMkLst>
        </pc:spChg>
        <pc:spChg chg="mod">
          <ac:chgData name="Fraser Smith" userId="ae67f3ce-7b5c-4ccc-91e3-082165c4b9c4" providerId="ADAL" clId="{E7C52C5C-E13B-412F-8803-E145AC1BE299}" dt="2024-07-17T13:15:22.363" v="92" actId="1076"/>
          <ac:spMkLst>
            <pc:docMk/>
            <pc:sldMk cId="2605170960" sldId="561"/>
            <ac:spMk id="4" creationId="{C65F9329-F05D-56BD-189E-373EF76463DC}"/>
          </ac:spMkLst>
        </pc:spChg>
        <pc:spChg chg="add mod">
          <ac:chgData name="Fraser Smith" userId="ae67f3ce-7b5c-4ccc-91e3-082165c4b9c4" providerId="ADAL" clId="{E7C52C5C-E13B-412F-8803-E145AC1BE299}" dt="2024-07-17T13:19:21.337" v="142" actId="948"/>
          <ac:spMkLst>
            <pc:docMk/>
            <pc:sldMk cId="2605170960" sldId="561"/>
            <ac:spMk id="5" creationId="{C6E53F80-59A0-1B07-BF43-9EBFB73189F7}"/>
          </ac:spMkLst>
        </pc:spChg>
      </pc:sldChg>
      <pc:sldChg chg="modSp add del modNotes">
        <pc:chgData name="Fraser Smith" userId="ae67f3ce-7b5c-4ccc-91e3-082165c4b9c4" providerId="ADAL" clId="{E7C52C5C-E13B-412F-8803-E145AC1BE299}" dt="2024-07-17T13:19:48.531" v="150" actId="47"/>
        <pc:sldMkLst>
          <pc:docMk/>
          <pc:sldMk cId="3851136436" sldId="562"/>
        </pc:sldMkLst>
        <pc:spChg chg="mod">
          <ac:chgData name="Fraser Smith" userId="ae67f3ce-7b5c-4ccc-91e3-082165c4b9c4" providerId="ADAL" clId="{E7C52C5C-E13B-412F-8803-E145AC1BE299}" dt="2024-07-17T13:12:20.101" v="62"/>
          <ac:spMkLst>
            <pc:docMk/>
            <pc:sldMk cId="3851136436" sldId="562"/>
            <ac:spMk id="2" creationId="{8912A2A7-FC46-E0A9-B425-EBA488E620BA}"/>
          </ac:spMkLst>
        </pc:spChg>
        <pc:spChg chg="mod">
          <ac:chgData name="Fraser Smith" userId="ae67f3ce-7b5c-4ccc-91e3-082165c4b9c4" providerId="ADAL" clId="{E7C52C5C-E13B-412F-8803-E145AC1BE299}" dt="2024-07-17T13:12:20.101" v="62"/>
          <ac:spMkLst>
            <pc:docMk/>
            <pc:sldMk cId="3851136436" sldId="562"/>
            <ac:spMk id="3" creationId="{98FC5D19-B8EE-015B-8871-B9CC88921037}"/>
          </ac:spMkLst>
        </pc:spChg>
        <pc:spChg chg="mod">
          <ac:chgData name="Fraser Smith" userId="ae67f3ce-7b5c-4ccc-91e3-082165c4b9c4" providerId="ADAL" clId="{E7C52C5C-E13B-412F-8803-E145AC1BE299}" dt="2024-07-17T13:12:20.101" v="62"/>
          <ac:spMkLst>
            <pc:docMk/>
            <pc:sldMk cId="3851136436" sldId="562"/>
            <ac:spMk id="4" creationId="{C65F9329-F05D-56BD-189E-373EF76463DC}"/>
          </ac:spMkLst>
        </pc:spChg>
      </pc:sldChg>
      <pc:sldChg chg="modSp add mod modNotes">
        <pc:chgData name="Fraser Smith" userId="ae67f3ce-7b5c-4ccc-91e3-082165c4b9c4" providerId="ADAL" clId="{E7C52C5C-E13B-412F-8803-E145AC1BE299}" dt="2024-07-17T13:31:48.080" v="476" actId="1076"/>
        <pc:sldMkLst>
          <pc:docMk/>
          <pc:sldMk cId="2914235516" sldId="563"/>
        </pc:sldMkLst>
        <pc:spChg chg="mod">
          <ac:chgData name="Fraser Smith" userId="ae67f3ce-7b5c-4ccc-91e3-082165c4b9c4" providerId="ADAL" clId="{E7C52C5C-E13B-412F-8803-E145AC1BE299}" dt="2024-07-17T13:14:12.737" v="80" actId="14100"/>
          <ac:spMkLst>
            <pc:docMk/>
            <pc:sldMk cId="2914235516" sldId="563"/>
            <ac:spMk id="2" creationId="{8912A2A7-FC46-E0A9-B425-EBA488E620BA}"/>
          </ac:spMkLst>
        </pc:spChg>
        <pc:spChg chg="mod">
          <ac:chgData name="Fraser Smith" userId="ae67f3ce-7b5c-4ccc-91e3-082165c4b9c4" providerId="ADAL" clId="{E7C52C5C-E13B-412F-8803-E145AC1BE299}" dt="2024-07-17T13:22:26.761" v="194" actId="20577"/>
          <ac:spMkLst>
            <pc:docMk/>
            <pc:sldMk cId="2914235516" sldId="563"/>
            <ac:spMk id="3" creationId="{98FC5D19-B8EE-015B-8871-B9CC88921037}"/>
          </ac:spMkLst>
        </pc:spChg>
        <pc:spChg chg="mod">
          <ac:chgData name="Fraser Smith" userId="ae67f3ce-7b5c-4ccc-91e3-082165c4b9c4" providerId="ADAL" clId="{E7C52C5C-E13B-412F-8803-E145AC1BE299}" dt="2024-07-17T13:31:48.080" v="476" actId="1076"/>
          <ac:spMkLst>
            <pc:docMk/>
            <pc:sldMk cId="2914235516" sldId="563"/>
            <ac:spMk id="4" creationId="{C65F9329-F05D-56BD-189E-373EF76463DC}"/>
          </ac:spMkLst>
        </pc:spChg>
      </pc:sldChg>
      <pc:sldChg chg="modSp add del modNotes">
        <pc:chgData name="Fraser Smith" userId="ae67f3ce-7b5c-4ccc-91e3-082165c4b9c4" providerId="ADAL" clId="{E7C52C5C-E13B-412F-8803-E145AC1BE299}" dt="2024-07-17T13:19:39.843" v="149" actId="47"/>
        <pc:sldMkLst>
          <pc:docMk/>
          <pc:sldMk cId="4038146783" sldId="564"/>
        </pc:sldMkLst>
        <pc:spChg chg="mod">
          <ac:chgData name="Fraser Smith" userId="ae67f3ce-7b5c-4ccc-91e3-082165c4b9c4" providerId="ADAL" clId="{E7C52C5C-E13B-412F-8803-E145AC1BE299}" dt="2024-07-17T13:12:20.101" v="62"/>
          <ac:spMkLst>
            <pc:docMk/>
            <pc:sldMk cId="4038146783" sldId="564"/>
            <ac:spMk id="2" creationId="{8912A2A7-FC46-E0A9-B425-EBA488E620BA}"/>
          </ac:spMkLst>
        </pc:spChg>
        <pc:spChg chg="mod">
          <ac:chgData name="Fraser Smith" userId="ae67f3ce-7b5c-4ccc-91e3-082165c4b9c4" providerId="ADAL" clId="{E7C52C5C-E13B-412F-8803-E145AC1BE299}" dt="2024-07-17T13:12:20.101" v="62"/>
          <ac:spMkLst>
            <pc:docMk/>
            <pc:sldMk cId="4038146783" sldId="564"/>
            <ac:spMk id="3" creationId="{98FC5D19-B8EE-015B-8871-B9CC88921037}"/>
          </ac:spMkLst>
        </pc:spChg>
        <pc:spChg chg="mod">
          <ac:chgData name="Fraser Smith" userId="ae67f3ce-7b5c-4ccc-91e3-082165c4b9c4" providerId="ADAL" clId="{E7C52C5C-E13B-412F-8803-E145AC1BE299}" dt="2024-07-17T13:12:20.101" v="62"/>
          <ac:spMkLst>
            <pc:docMk/>
            <pc:sldMk cId="4038146783" sldId="564"/>
            <ac:spMk id="4" creationId="{C65F9329-F05D-56BD-189E-373EF76463DC}"/>
          </ac:spMkLst>
        </pc:spChg>
      </pc:sldChg>
      <pc:sldChg chg="modSp add del modNotes">
        <pc:chgData name="Fraser Smith" userId="ae67f3ce-7b5c-4ccc-91e3-082165c4b9c4" providerId="ADAL" clId="{E7C52C5C-E13B-412F-8803-E145AC1BE299}" dt="2024-07-17T13:19:38.814" v="148" actId="47"/>
        <pc:sldMkLst>
          <pc:docMk/>
          <pc:sldMk cId="1979124062" sldId="565"/>
        </pc:sldMkLst>
        <pc:spChg chg="mod">
          <ac:chgData name="Fraser Smith" userId="ae67f3ce-7b5c-4ccc-91e3-082165c4b9c4" providerId="ADAL" clId="{E7C52C5C-E13B-412F-8803-E145AC1BE299}" dt="2024-07-17T13:12:20.101" v="62"/>
          <ac:spMkLst>
            <pc:docMk/>
            <pc:sldMk cId="1979124062" sldId="565"/>
            <ac:spMk id="2" creationId="{8912A2A7-FC46-E0A9-B425-EBA488E620BA}"/>
          </ac:spMkLst>
        </pc:spChg>
        <pc:spChg chg="mod">
          <ac:chgData name="Fraser Smith" userId="ae67f3ce-7b5c-4ccc-91e3-082165c4b9c4" providerId="ADAL" clId="{E7C52C5C-E13B-412F-8803-E145AC1BE299}" dt="2024-07-17T13:12:20.101" v="62"/>
          <ac:spMkLst>
            <pc:docMk/>
            <pc:sldMk cId="1979124062" sldId="565"/>
            <ac:spMk id="3" creationId="{98FC5D19-B8EE-015B-8871-B9CC88921037}"/>
          </ac:spMkLst>
        </pc:spChg>
        <pc:spChg chg="mod">
          <ac:chgData name="Fraser Smith" userId="ae67f3ce-7b5c-4ccc-91e3-082165c4b9c4" providerId="ADAL" clId="{E7C52C5C-E13B-412F-8803-E145AC1BE299}" dt="2024-07-17T13:12:20.101" v="62"/>
          <ac:spMkLst>
            <pc:docMk/>
            <pc:sldMk cId="1979124062" sldId="565"/>
            <ac:spMk id="4" creationId="{C65F9329-F05D-56BD-189E-373EF76463DC}"/>
          </ac:spMkLst>
        </pc:spChg>
      </pc:sldChg>
      <pc:sldChg chg="modSp add mod">
        <pc:chgData name="Fraser Smith" userId="ae67f3ce-7b5c-4ccc-91e3-082165c4b9c4" providerId="ADAL" clId="{E7C52C5C-E13B-412F-8803-E145AC1BE299}" dt="2024-07-17T13:18:29.993" v="132" actId="20577"/>
        <pc:sldMkLst>
          <pc:docMk/>
          <pc:sldMk cId="4113971151" sldId="566"/>
        </pc:sldMkLst>
        <pc:spChg chg="mod">
          <ac:chgData name="Fraser Smith" userId="ae67f3ce-7b5c-4ccc-91e3-082165c4b9c4" providerId="ADAL" clId="{E7C52C5C-E13B-412F-8803-E145AC1BE299}" dt="2024-07-17T13:18:29.993" v="132" actId="20577"/>
          <ac:spMkLst>
            <pc:docMk/>
            <pc:sldMk cId="4113971151" sldId="566"/>
            <ac:spMk id="2" creationId="{8912A2A7-FC46-E0A9-B425-EBA488E620BA}"/>
          </ac:spMkLst>
        </pc:spChg>
        <pc:spChg chg="mod">
          <ac:chgData name="Fraser Smith" userId="ae67f3ce-7b5c-4ccc-91e3-082165c4b9c4" providerId="ADAL" clId="{E7C52C5C-E13B-412F-8803-E145AC1BE299}" dt="2024-07-17T13:18:03.132" v="119" actId="1076"/>
          <ac:spMkLst>
            <pc:docMk/>
            <pc:sldMk cId="4113971151" sldId="566"/>
            <ac:spMk id="5" creationId="{C8D1FCF9-D898-8B56-B999-68758C4302DA}"/>
          </ac:spMkLst>
        </pc:spChg>
      </pc:sldChg>
      <pc:sldChg chg="add del">
        <pc:chgData name="Fraser Smith" userId="ae67f3ce-7b5c-4ccc-91e3-082165c4b9c4" providerId="ADAL" clId="{E7C52C5C-E13B-412F-8803-E145AC1BE299}" dt="2024-07-17T13:17:40.343" v="114" actId="47"/>
        <pc:sldMkLst>
          <pc:docMk/>
          <pc:sldMk cId="1845704224" sldId="567"/>
        </pc:sldMkLst>
      </pc:sldChg>
      <pc:sldChg chg="addSp modSp new mod">
        <pc:chgData name="Fraser Smith" userId="ae67f3ce-7b5c-4ccc-91e3-082165c4b9c4" providerId="ADAL" clId="{E7C52C5C-E13B-412F-8803-E145AC1BE299}" dt="2024-07-17T13:23:41.263" v="270" actId="1076"/>
        <pc:sldMkLst>
          <pc:docMk/>
          <pc:sldMk cId="3037701715" sldId="567"/>
        </pc:sldMkLst>
        <pc:spChg chg="mod">
          <ac:chgData name="Fraser Smith" userId="ae67f3ce-7b5c-4ccc-91e3-082165c4b9c4" providerId="ADAL" clId="{E7C52C5C-E13B-412F-8803-E145AC1BE299}" dt="2024-07-17T13:23:22.331" v="263" actId="2711"/>
          <ac:spMkLst>
            <pc:docMk/>
            <pc:sldMk cId="3037701715" sldId="567"/>
            <ac:spMk id="2" creationId="{958B8A5C-5015-40B9-75BE-ED0B0FB3EA41}"/>
          </ac:spMkLst>
        </pc:spChg>
        <pc:spChg chg="add mod">
          <ac:chgData name="Fraser Smith" userId="ae67f3ce-7b5c-4ccc-91e3-082165c4b9c4" providerId="ADAL" clId="{E7C52C5C-E13B-412F-8803-E145AC1BE299}" dt="2024-07-17T13:22:37.408" v="195"/>
          <ac:spMkLst>
            <pc:docMk/>
            <pc:sldMk cId="3037701715" sldId="567"/>
            <ac:spMk id="3" creationId="{926D4CEF-E8A3-16B5-4FD5-6FE58B991BF6}"/>
          </ac:spMkLst>
        </pc:spChg>
        <pc:spChg chg="add mod">
          <ac:chgData name="Fraser Smith" userId="ae67f3ce-7b5c-4ccc-91e3-082165c4b9c4" providerId="ADAL" clId="{E7C52C5C-E13B-412F-8803-E145AC1BE299}" dt="2024-07-17T13:23:41.263" v="270" actId="1076"/>
          <ac:spMkLst>
            <pc:docMk/>
            <pc:sldMk cId="3037701715" sldId="567"/>
            <ac:spMk id="4" creationId="{6A9688AB-9E91-E37E-04C6-EF1423FDBC84}"/>
          </ac:spMkLst>
        </pc:spChg>
      </pc:sldChg>
      <pc:sldChg chg="modSp add mod">
        <pc:chgData name="Fraser Smith" userId="ae67f3ce-7b5c-4ccc-91e3-082165c4b9c4" providerId="ADAL" clId="{E7C52C5C-E13B-412F-8803-E145AC1BE299}" dt="2024-07-17T13:31:38.005" v="475" actId="948"/>
        <pc:sldMkLst>
          <pc:docMk/>
          <pc:sldMk cId="3370032792" sldId="568"/>
        </pc:sldMkLst>
        <pc:spChg chg="mod">
          <ac:chgData name="Fraser Smith" userId="ae67f3ce-7b5c-4ccc-91e3-082165c4b9c4" providerId="ADAL" clId="{E7C52C5C-E13B-412F-8803-E145AC1BE299}" dt="2024-07-17T13:25:58.155" v="354" actId="1076"/>
          <ac:spMkLst>
            <pc:docMk/>
            <pc:sldMk cId="3370032792" sldId="568"/>
            <ac:spMk id="2" creationId="{958B8A5C-5015-40B9-75BE-ED0B0FB3EA41}"/>
          </ac:spMkLst>
        </pc:spChg>
        <pc:spChg chg="mod">
          <ac:chgData name="Fraser Smith" userId="ae67f3ce-7b5c-4ccc-91e3-082165c4b9c4" providerId="ADAL" clId="{E7C52C5C-E13B-412F-8803-E145AC1BE299}" dt="2024-07-17T13:31:38.005" v="475" actId="948"/>
          <ac:spMkLst>
            <pc:docMk/>
            <pc:sldMk cId="3370032792" sldId="568"/>
            <ac:spMk id="4" creationId="{6A9688AB-9E91-E37E-04C6-EF1423FDBC84}"/>
          </ac:spMkLst>
        </pc:spChg>
      </pc:sldChg>
      <pc:sldChg chg="modSp add mod">
        <pc:chgData name="Fraser Smith" userId="ae67f3ce-7b5c-4ccc-91e3-082165c4b9c4" providerId="ADAL" clId="{E7C52C5C-E13B-412F-8803-E145AC1BE299}" dt="2024-07-17T13:30:55.285" v="472" actId="20577"/>
        <pc:sldMkLst>
          <pc:docMk/>
          <pc:sldMk cId="922687235" sldId="569"/>
        </pc:sldMkLst>
        <pc:spChg chg="mod">
          <ac:chgData name="Fraser Smith" userId="ae67f3ce-7b5c-4ccc-91e3-082165c4b9c4" providerId="ADAL" clId="{E7C52C5C-E13B-412F-8803-E145AC1BE299}" dt="2024-07-17T13:30:55.285" v="472" actId="20577"/>
          <ac:spMkLst>
            <pc:docMk/>
            <pc:sldMk cId="922687235" sldId="569"/>
            <ac:spMk id="2" creationId="{8912A2A7-FC46-E0A9-B425-EBA488E620BA}"/>
          </ac:spMkLst>
        </pc:spChg>
        <pc:spChg chg="mod">
          <ac:chgData name="Fraser Smith" userId="ae67f3ce-7b5c-4ccc-91e3-082165c4b9c4" providerId="ADAL" clId="{E7C52C5C-E13B-412F-8803-E145AC1BE299}" dt="2024-07-17T13:28:18.697" v="429" actId="20577"/>
          <ac:spMkLst>
            <pc:docMk/>
            <pc:sldMk cId="922687235" sldId="569"/>
            <ac:spMk id="5" creationId="{CDE92BE0-764D-D23D-6381-E37F8370E29C}"/>
          </ac:spMkLst>
        </pc:spChg>
      </pc:sldChg>
      <pc:sldMasterChg chg="modSp modSldLayout">
        <pc:chgData name="Fraser Smith" userId="ae67f3ce-7b5c-4ccc-91e3-082165c4b9c4" providerId="ADAL" clId="{E7C52C5C-E13B-412F-8803-E145AC1BE299}" dt="2024-07-17T13:12:20.101" v="62"/>
        <pc:sldMasterMkLst>
          <pc:docMk/>
          <pc:sldMasterMk cId="1390126668" sldId="2147483648"/>
        </pc:sldMasterMkLst>
        <pc:spChg chg="mod">
          <ac:chgData name="Fraser Smith" userId="ae67f3ce-7b5c-4ccc-91e3-082165c4b9c4" providerId="ADAL" clId="{E7C52C5C-E13B-412F-8803-E145AC1BE299}" dt="2024-07-17T13:12:20.101" v="62"/>
          <ac:spMkLst>
            <pc:docMk/>
            <pc:sldMasterMk cId="1390126668" sldId="2147483648"/>
            <ac:spMk id="2"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ac:spMk id="3"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ac:spMk id="4"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ac:spMk id="5"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ac:spMk id="6" creationId="{00000000-0000-0000-0000-000000000000}"/>
          </ac:spMkLst>
        </pc:spChg>
        <pc:sldLayoutChg chg="modSp">
          <pc:chgData name="Fraser Smith" userId="ae67f3ce-7b5c-4ccc-91e3-082165c4b9c4" providerId="ADAL" clId="{E7C52C5C-E13B-412F-8803-E145AC1BE299}" dt="2024-07-17T13:12:20.101" v="62"/>
          <pc:sldLayoutMkLst>
            <pc:docMk/>
            <pc:sldMasterMk cId="1390126668" sldId="2147483648"/>
            <pc:sldLayoutMk cId="2303715325" sldId="2147483649"/>
          </pc:sldLayoutMkLst>
          <pc:spChg chg="mod">
            <ac:chgData name="Fraser Smith" userId="ae67f3ce-7b5c-4ccc-91e3-082165c4b9c4" providerId="ADAL" clId="{E7C52C5C-E13B-412F-8803-E145AC1BE299}" dt="2024-07-17T13:12:20.101" v="62"/>
            <ac:spMkLst>
              <pc:docMk/>
              <pc:sldMasterMk cId="1390126668" sldId="2147483648"/>
              <pc:sldLayoutMk cId="2303715325" sldId="2147483649"/>
              <ac:spMk id="2"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2303715325" sldId="2147483649"/>
              <ac:spMk id="3" creationId="{00000000-0000-0000-0000-000000000000}"/>
            </ac:spMkLst>
          </pc:spChg>
        </pc:sldLayoutChg>
        <pc:sldLayoutChg chg="modSp">
          <pc:chgData name="Fraser Smith" userId="ae67f3ce-7b5c-4ccc-91e3-082165c4b9c4" providerId="ADAL" clId="{E7C52C5C-E13B-412F-8803-E145AC1BE299}" dt="2024-07-17T13:12:20.101" v="62"/>
          <pc:sldLayoutMkLst>
            <pc:docMk/>
            <pc:sldMasterMk cId="1390126668" sldId="2147483648"/>
            <pc:sldLayoutMk cId="1944597229" sldId="2147483651"/>
          </pc:sldLayoutMkLst>
          <pc:spChg chg="mod">
            <ac:chgData name="Fraser Smith" userId="ae67f3ce-7b5c-4ccc-91e3-082165c4b9c4" providerId="ADAL" clId="{E7C52C5C-E13B-412F-8803-E145AC1BE299}" dt="2024-07-17T13:12:20.101" v="62"/>
            <ac:spMkLst>
              <pc:docMk/>
              <pc:sldMasterMk cId="1390126668" sldId="2147483648"/>
              <pc:sldLayoutMk cId="1944597229" sldId="2147483651"/>
              <ac:spMk id="2"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944597229" sldId="2147483651"/>
              <ac:spMk id="3" creationId="{00000000-0000-0000-0000-000000000000}"/>
            </ac:spMkLst>
          </pc:spChg>
        </pc:sldLayoutChg>
        <pc:sldLayoutChg chg="modSp">
          <pc:chgData name="Fraser Smith" userId="ae67f3ce-7b5c-4ccc-91e3-082165c4b9c4" providerId="ADAL" clId="{E7C52C5C-E13B-412F-8803-E145AC1BE299}" dt="2024-07-17T13:12:20.101" v="62"/>
          <pc:sldLayoutMkLst>
            <pc:docMk/>
            <pc:sldMasterMk cId="1390126668" sldId="2147483648"/>
            <pc:sldLayoutMk cId="1149105204" sldId="2147483652"/>
          </pc:sldLayoutMkLst>
          <pc:spChg chg="mod">
            <ac:chgData name="Fraser Smith" userId="ae67f3ce-7b5c-4ccc-91e3-082165c4b9c4" providerId="ADAL" clId="{E7C52C5C-E13B-412F-8803-E145AC1BE299}" dt="2024-07-17T13:12:20.101" v="62"/>
            <ac:spMkLst>
              <pc:docMk/>
              <pc:sldMasterMk cId="1390126668" sldId="2147483648"/>
              <pc:sldLayoutMk cId="1149105204" sldId="2147483652"/>
              <ac:spMk id="3"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149105204" sldId="2147483652"/>
              <ac:spMk id="4" creationId="{00000000-0000-0000-0000-000000000000}"/>
            </ac:spMkLst>
          </pc:spChg>
        </pc:sldLayoutChg>
        <pc:sldLayoutChg chg="modSp">
          <pc:chgData name="Fraser Smith" userId="ae67f3ce-7b5c-4ccc-91e3-082165c4b9c4" providerId="ADAL" clId="{E7C52C5C-E13B-412F-8803-E145AC1BE299}" dt="2024-07-17T13:12:20.101" v="62"/>
          <pc:sldLayoutMkLst>
            <pc:docMk/>
            <pc:sldMasterMk cId="1390126668" sldId="2147483648"/>
            <pc:sldLayoutMk cId="1259276949" sldId="2147483653"/>
          </pc:sldLayoutMkLst>
          <pc:spChg chg="mod">
            <ac:chgData name="Fraser Smith" userId="ae67f3ce-7b5c-4ccc-91e3-082165c4b9c4" providerId="ADAL" clId="{E7C52C5C-E13B-412F-8803-E145AC1BE299}" dt="2024-07-17T13:12:20.101" v="62"/>
            <ac:spMkLst>
              <pc:docMk/>
              <pc:sldMasterMk cId="1390126668" sldId="2147483648"/>
              <pc:sldLayoutMk cId="1259276949" sldId="2147483653"/>
              <ac:spMk id="3"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259276949" sldId="2147483653"/>
              <ac:spMk id="4"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259276949" sldId="2147483653"/>
              <ac:spMk id="5"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259276949" sldId="2147483653"/>
              <ac:spMk id="6" creationId="{00000000-0000-0000-0000-000000000000}"/>
            </ac:spMkLst>
          </pc:spChg>
        </pc:sldLayoutChg>
        <pc:sldLayoutChg chg="modSp">
          <pc:chgData name="Fraser Smith" userId="ae67f3ce-7b5c-4ccc-91e3-082165c4b9c4" providerId="ADAL" clId="{E7C52C5C-E13B-412F-8803-E145AC1BE299}" dt="2024-07-17T13:12:20.101" v="62"/>
          <pc:sldLayoutMkLst>
            <pc:docMk/>
            <pc:sldMasterMk cId="1390126668" sldId="2147483648"/>
            <pc:sldLayoutMk cId="2484867058" sldId="2147483654"/>
          </pc:sldLayoutMkLst>
          <pc:spChg chg="mod">
            <ac:chgData name="Fraser Smith" userId="ae67f3ce-7b5c-4ccc-91e3-082165c4b9c4" providerId="ADAL" clId="{E7C52C5C-E13B-412F-8803-E145AC1BE299}" dt="2024-07-17T13:12:20.101" v="62"/>
            <ac:spMkLst>
              <pc:docMk/>
              <pc:sldMasterMk cId="1390126668" sldId="2147483648"/>
              <pc:sldLayoutMk cId="2484867058" sldId="2147483654"/>
              <ac:spMk id="9" creationId="{00000000-0000-0000-0000-000000000000}"/>
            </ac:spMkLst>
          </pc:spChg>
          <pc:picChg chg="mod">
            <ac:chgData name="Fraser Smith" userId="ae67f3ce-7b5c-4ccc-91e3-082165c4b9c4" providerId="ADAL" clId="{E7C52C5C-E13B-412F-8803-E145AC1BE299}" dt="2024-07-17T13:12:20.101" v="62"/>
            <ac:picMkLst>
              <pc:docMk/>
              <pc:sldMasterMk cId="1390126668" sldId="2147483648"/>
              <pc:sldLayoutMk cId="2484867058" sldId="2147483654"/>
              <ac:picMk id="6" creationId="{00000000-0000-0000-0000-000000000000}"/>
            </ac:picMkLst>
          </pc:picChg>
        </pc:sldLayoutChg>
        <pc:sldLayoutChg chg="modSp">
          <pc:chgData name="Fraser Smith" userId="ae67f3ce-7b5c-4ccc-91e3-082165c4b9c4" providerId="ADAL" clId="{E7C52C5C-E13B-412F-8803-E145AC1BE299}" dt="2024-07-17T13:12:20.101" v="62"/>
          <pc:sldLayoutMkLst>
            <pc:docMk/>
            <pc:sldMasterMk cId="1390126668" sldId="2147483648"/>
            <pc:sldLayoutMk cId="243662573" sldId="2147483656"/>
          </pc:sldLayoutMkLst>
          <pc:spChg chg="mod">
            <ac:chgData name="Fraser Smith" userId="ae67f3ce-7b5c-4ccc-91e3-082165c4b9c4" providerId="ADAL" clId="{E7C52C5C-E13B-412F-8803-E145AC1BE299}" dt="2024-07-17T13:12:20.101" v="62"/>
            <ac:spMkLst>
              <pc:docMk/>
              <pc:sldMasterMk cId="1390126668" sldId="2147483648"/>
              <pc:sldLayoutMk cId="243662573" sldId="2147483656"/>
              <ac:spMk id="2"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243662573" sldId="2147483656"/>
              <ac:spMk id="3"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243662573" sldId="2147483656"/>
              <ac:spMk id="4" creationId="{00000000-0000-0000-0000-000000000000}"/>
            </ac:spMkLst>
          </pc:spChg>
        </pc:sldLayoutChg>
        <pc:sldLayoutChg chg="modSp">
          <pc:chgData name="Fraser Smith" userId="ae67f3ce-7b5c-4ccc-91e3-082165c4b9c4" providerId="ADAL" clId="{E7C52C5C-E13B-412F-8803-E145AC1BE299}" dt="2024-07-17T13:12:20.101" v="62"/>
          <pc:sldLayoutMkLst>
            <pc:docMk/>
            <pc:sldMasterMk cId="1390126668" sldId="2147483648"/>
            <pc:sldLayoutMk cId="1446224485" sldId="2147483657"/>
          </pc:sldLayoutMkLst>
          <pc:spChg chg="mod">
            <ac:chgData name="Fraser Smith" userId="ae67f3ce-7b5c-4ccc-91e3-082165c4b9c4" providerId="ADAL" clId="{E7C52C5C-E13B-412F-8803-E145AC1BE299}" dt="2024-07-17T13:12:20.101" v="62"/>
            <ac:spMkLst>
              <pc:docMk/>
              <pc:sldMasterMk cId="1390126668" sldId="2147483648"/>
              <pc:sldLayoutMk cId="1446224485" sldId="2147483657"/>
              <ac:spMk id="2"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446224485" sldId="2147483657"/>
              <ac:spMk id="3"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446224485" sldId="2147483657"/>
              <ac:spMk id="4" creationId="{00000000-0000-0000-0000-000000000000}"/>
            </ac:spMkLst>
          </pc:spChg>
        </pc:sldLayoutChg>
        <pc:sldLayoutChg chg="modSp">
          <pc:chgData name="Fraser Smith" userId="ae67f3ce-7b5c-4ccc-91e3-082165c4b9c4" providerId="ADAL" clId="{E7C52C5C-E13B-412F-8803-E145AC1BE299}" dt="2024-07-17T13:12:20.101" v="62"/>
          <pc:sldLayoutMkLst>
            <pc:docMk/>
            <pc:sldMasterMk cId="1390126668" sldId="2147483648"/>
            <pc:sldLayoutMk cId="1153423322" sldId="2147483659"/>
          </pc:sldLayoutMkLst>
          <pc:spChg chg="mod">
            <ac:chgData name="Fraser Smith" userId="ae67f3ce-7b5c-4ccc-91e3-082165c4b9c4" providerId="ADAL" clId="{E7C52C5C-E13B-412F-8803-E145AC1BE299}" dt="2024-07-17T13:12:20.101" v="62"/>
            <ac:spMkLst>
              <pc:docMk/>
              <pc:sldMasterMk cId="1390126668" sldId="2147483648"/>
              <pc:sldLayoutMk cId="1153423322" sldId="2147483659"/>
              <ac:spMk id="2" creationId="{00000000-0000-0000-0000-000000000000}"/>
            </ac:spMkLst>
          </pc:spChg>
          <pc:spChg chg="mod">
            <ac:chgData name="Fraser Smith" userId="ae67f3ce-7b5c-4ccc-91e3-082165c4b9c4" providerId="ADAL" clId="{E7C52C5C-E13B-412F-8803-E145AC1BE299}" dt="2024-07-17T13:12:20.101" v="62"/>
            <ac:spMkLst>
              <pc:docMk/>
              <pc:sldMasterMk cId="1390126668" sldId="2147483648"/>
              <pc:sldLayoutMk cId="1153423322" sldId="2147483659"/>
              <ac:spMk id="3" creationId="{00000000-0000-0000-0000-000000000000}"/>
            </ac:spMkLst>
          </pc:spChg>
        </pc:sldLayoutChg>
      </pc:sldMasterChg>
    </pc:docChg>
  </pc:docChgLst>
  <pc:docChgLst>
    <pc:chgData name="Fraser Smith" userId="ae67f3ce-7b5c-4ccc-91e3-082165c4b9c4" providerId="ADAL" clId="{31DE86C0-BAE9-4E4F-81CE-B7DFE8B080A1}"/>
    <pc:docChg chg="undo custSel addSld delSld modSld sldOrd delSection modSection">
      <pc:chgData name="Fraser Smith" userId="ae67f3ce-7b5c-4ccc-91e3-082165c4b9c4" providerId="ADAL" clId="{31DE86C0-BAE9-4E4F-81CE-B7DFE8B080A1}" dt="2024-07-09T12:26:12.610" v="689" actId="20577"/>
      <pc:docMkLst>
        <pc:docMk/>
      </pc:docMkLst>
      <pc:sldChg chg="modSp mod modNotesTx">
        <pc:chgData name="Fraser Smith" userId="ae67f3ce-7b5c-4ccc-91e3-082165c4b9c4" providerId="ADAL" clId="{31DE86C0-BAE9-4E4F-81CE-B7DFE8B080A1}" dt="2024-07-09T12:25:37.772" v="685" actId="20577"/>
        <pc:sldMkLst>
          <pc:docMk/>
          <pc:sldMk cId="480267358" sldId="285"/>
        </pc:sldMkLst>
        <pc:spChg chg="mod">
          <ac:chgData name="Fraser Smith" userId="ae67f3ce-7b5c-4ccc-91e3-082165c4b9c4" providerId="ADAL" clId="{31DE86C0-BAE9-4E4F-81CE-B7DFE8B080A1}" dt="2024-07-09T07:35:31.291" v="566" actId="20577"/>
          <ac:spMkLst>
            <pc:docMk/>
            <pc:sldMk cId="480267358" sldId="285"/>
            <ac:spMk id="2" creationId="{00000000-0000-0000-0000-000000000000}"/>
          </ac:spMkLst>
        </pc:spChg>
        <pc:spChg chg="mod">
          <ac:chgData name="Fraser Smith" userId="ae67f3ce-7b5c-4ccc-91e3-082165c4b9c4" providerId="ADAL" clId="{31DE86C0-BAE9-4E4F-81CE-B7DFE8B080A1}" dt="2024-07-04T19:30:27.928" v="329" actId="20577"/>
          <ac:spMkLst>
            <pc:docMk/>
            <pc:sldMk cId="480267358" sldId="285"/>
            <ac:spMk id="3" creationId="{00000000-0000-0000-0000-000000000000}"/>
          </ac:spMkLst>
        </pc:spChg>
      </pc:sldChg>
      <pc:sldChg chg="addSp delSp modSp mod ord modNotesTx">
        <pc:chgData name="Fraser Smith" userId="ae67f3ce-7b5c-4ccc-91e3-082165c4b9c4" providerId="ADAL" clId="{31DE86C0-BAE9-4E4F-81CE-B7DFE8B080A1}" dt="2024-07-09T12:26:12.610" v="689" actId="20577"/>
        <pc:sldMkLst>
          <pc:docMk/>
          <pc:sldMk cId="78919275" sldId="289"/>
        </pc:sldMkLst>
        <pc:spChg chg="add mod">
          <ac:chgData name="Fraser Smith" userId="ae67f3ce-7b5c-4ccc-91e3-082165c4b9c4" providerId="ADAL" clId="{31DE86C0-BAE9-4E4F-81CE-B7DFE8B080A1}" dt="2024-07-04T19:31:36.905" v="363"/>
          <ac:spMkLst>
            <pc:docMk/>
            <pc:sldMk cId="78919275" sldId="289"/>
            <ac:spMk id="2" creationId="{C1768C6B-B7E1-B534-D554-0885AC496A56}"/>
          </ac:spMkLst>
        </pc:spChg>
        <pc:spChg chg="add mod">
          <ac:chgData name="Fraser Smith" userId="ae67f3ce-7b5c-4ccc-91e3-082165c4b9c4" providerId="ADAL" clId="{31DE86C0-BAE9-4E4F-81CE-B7DFE8B080A1}" dt="2024-07-04T19:31:39.960" v="365"/>
          <ac:spMkLst>
            <pc:docMk/>
            <pc:sldMk cId="78919275" sldId="289"/>
            <ac:spMk id="3" creationId="{561A87F5-16A4-C0B4-FFC1-D6D354F5B023}"/>
          </ac:spMkLst>
        </pc:spChg>
        <pc:spChg chg="del">
          <ac:chgData name="Fraser Smith" userId="ae67f3ce-7b5c-4ccc-91e3-082165c4b9c4" providerId="ADAL" clId="{31DE86C0-BAE9-4E4F-81CE-B7DFE8B080A1}" dt="2024-07-04T19:31:39.160" v="364" actId="478"/>
          <ac:spMkLst>
            <pc:docMk/>
            <pc:sldMk cId="78919275" sldId="289"/>
            <ac:spMk id="6" creationId="{F407AB75-1470-800C-0C44-C9ECCCC55DDF}"/>
          </ac:spMkLst>
        </pc:spChg>
      </pc:sldChg>
      <pc:sldChg chg="addSp delSp modSp mod">
        <pc:chgData name="Fraser Smith" userId="ae67f3ce-7b5c-4ccc-91e3-082165c4b9c4" providerId="ADAL" clId="{31DE86C0-BAE9-4E4F-81CE-B7DFE8B080A1}" dt="2024-07-04T19:30:33.544" v="331"/>
        <pc:sldMkLst>
          <pc:docMk/>
          <pc:sldMk cId="498921735" sldId="534"/>
        </pc:sldMkLst>
        <pc:spChg chg="add mod">
          <ac:chgData name="Fraser Smith" userId="ae67f3ce-7b5c-4ccc-91e3-082165c4b9c4" providerId="ADAL" clId="{31DE86C0-BAE9-4E4F-81CE-B7DFE8B080A1}" dt="2024-07-04T19:30:33.544" v="331"/>
          <ac:spMkLst>
            <pc:docMk/>
            <pc:sldMk cId="498921735" sldId="534"/>
            <ac:spMk id="3" creationId="{2C8A7AE0-8C9F-4F5E-5372-4507D0B69145}"/>
          </ac:spMkLst>
        </pc:spChg>
        <pc:spChg chg="del">
          <ac:chgData name="Fraser Smith" userId="ae67f3ce-7b5c-4ccc-91e3-082165c4b9c4" providerId="ADAL" clId="{31DE86C0-BAE9-4E4F-81CE-B7DFE8B080A1}" dt="2024-07-04T19:30:33.171" v="330" actId="478"/>
          <ac:spMkLst>
            <pc:docMk/>
            <pc:sldMk cId="498921735" sldId="534"/>
            <ac:spMk id="6" creationId="{7C316F65-15CA-7BCC-CFE1-2E92410A3C09}"/>
          </ac:spMkLst>
        </pc:spChg>
      </pc:sldChg>
      <pc:sldChg chg="addSp delSp modSp mod modNotesTx">
        <pc:chgData name="Fraser Smith" userId="ae67f3ce-7b5c-4ccc-91e3-082165c4b9c4" providerId="ADAL" clId="{31DE86C0-BAE9-4E4F-81CE-B7DFE8B080A1}" dt="2024-07-09T07:38:55.329" v="665" actId="20577"/>
        <pc:sldMkLst>
          <pc:docMk/>
          <pc:sldMk cId="424238652" sldId="535"/>
        </pc:sldMkLst>
        <pc:spChg chg="add mod">
          <ac:chgData name="Fraser Smith" userId="ae67f3ce-7b5c-4ccc-91e3-082165c4b9c4" providerId="ADAL" clId="{31DE86C0-BAE9-4E4F-81CE-B7DFE8B080A1}" dt="2024-07-04T19:30:41.389" v="335"/>
          <ac:spMkLst>
            <pc:docMk/>
            <pc:sldMk cId="424238652" sldId="535"/>
            <ac:spMk id="3" creationId="{BF0AEA9A-5098-8E86-44F9-2A5894C32F63}"/>
          </ac:spMkLst>
        </pc:spChg>
        <pc:spChg chg="del">
          <ac:chgData name="Fraser Smith" userId="ae67f3ce-7b5c-4ccc-91e3-082165c4b9c4" providerId="ADAL" clId="{31DE86C0-BAE9-4E4F-81CE-B7DFE8B080A1}" dt="2024-07-04T19:30:40.985" v="334" actId="478"/>
          <ac:spMkLst>
            <pc:docMk/>
            <pc:sldMk cId="424238652" sldId="535"/>
            <ac:spMk id="5" creationId="{C3B7E3B6-EF19-2E2B-2481-BEB755C35991}"/>
          </ac:spMkLst>
        </pc:spChg>
      </pc:sldChg>
      <pc:sldChg chg="addSp delSp modSp del mod">
        <pc:chgData name="Fraser Smith" userId="ae67f3ce-7b5c-4ccc-91e3-082165c4b9c4" providerId="ADAL" clId="{31DE86C0-BAE9-4E4F-81CE-B7DFE8B080A1}" dt="2024-07-09T07:35:25.466" v="563" actId="47"/>
        <pc:sldMkLst>
          <pc:docMk/>
          <pc:sldMk cId="462531333" sldId="536"/>
        </pc:sldMkLst>
        <pc:spChg chg="add mod">
          <ac:chgData name="Fraser Smith" userId="ae67f3ce-7b5c-4ccc-91e3-082165c4b9c4" providerId="ADAL" clId="{31DE86C0-BAE9-4E4F-81CE-B7DFE8B080A1}" dt="2024-07-04T19:30:49.039" v="339"/>
          <ac:spMkLst>
            <pc:docMk/>
            <pc:sldMk cId="462531333" sldId="536"/>
            <ac:spMk id="2" creationId="{0C0E1C93-DCAC-48FE-F9AB-9CF2D6032143}"/>
          </ac:spMkLst>
        </pc:spChg>
        <pc:spChg chg="del">
          <ac:chgData name="Fraser Smith" userId="ae67f3ce-7b5c-4ccc-91e3-082165c4b9c4" providerId="ADAL" clId="{31DE86C0-BAE9-4E4F-81CE-B7DFE8B080A1}" dt="2024-07-04T19:30:48.675" v="338" actId="478"/>
          <ac:spMkLst>
            <pc:docMk/>
            <pc:sldMk cId="462531333" sldId="536"/>
            <ac:spMk id="9" creationId="{0E8B99C1-67F5-347E-78A7-8366CC5F169B}"/>
          </ac:spMkLst>
        </pc:spChg>
      </pc:sldChg>
      <pc:sldChg chg="addSp delSp modSp mod modNotesTx">
        <pc:chgData name="Fraser Smith" userId="ae67f3ce-7b5c-4ccc-91e3-082165c4b9c4" providerId="ADAL" clId="{31DE86C0-BAE9-4E4F-81CE-B7DFE8B080A1}" dt="2024-07-09T07:39:09.779" v="667" actId="20577"/>
        <pc:sldMkLst>
          <pc:docMk/>
          <pc:sldMk cId="95411950" sldId="537"/>
        </pc:sldMkLst>
        <pc:spChg chg="add mod">
          <ac:chgData name="Fraser Smith" userId="ae67f3ce-7b5c-4ccc-91e3-082165c4b9c4" providerId="ADAL" clId="{31DE86C0-BAE9-4E4F-81CE-B7DFE8B080A1}" dt="2024-07-04T19:30:45.277" v="337"/>
          <ac:spMkLst>
            <pc:docMk/>
            <pc:sldMk cId="95411950" sldId="537"/>
            <ac:spMk id="3" creationId="{E79B2D06-30A1-F12B-459D-051D2313CC63}"/>
          </ac:spMkLst>
        </pc:spChg>
        <pc:spChg chg="del">
          <ac:chgData name="Fraser Smith" userId="ae67f3ce-7b5c-4ccc-91e3-082165c4b9c4" providerId="ADAL" clId="{31DE86C0-BAE9-4E4F-81CE-B7DFE8B080A1}" dt="2024-07-04T19:30:44.852" v="336" actId="478"/>
          <ac:spMkLst>
            <pc:docMk/>
            <pc:sldMk cId="95411950" sldId="537"/>
            <ac:spMk id="5" creationId="{3425CFC5-1786-ED64-A89D-E058E5DF0701}"/>
          </ac:spMkLst>
        </pc:spChg>
      </pc:sldChg>
      <pc:sldChg chg="addSp delSp modSp mod">
        <pc:chgData name="Fraser Smith" userId="ae67f3ce-7b5c-4ccc-91e3-082165c4b9c4" providerId="ADAL" clId="{31DE86C0-BAE9-4E4F-81CE-B7DFE8B080A1}" dt="2024-07-09T07:38:44.067" v="664" actId="20577"/>
        <pc:sldMkLst>
          <pc:docMk/>
          <pc:sldMk cId="4068831015" sldId="546"/>
        </pc:sldMkLst>
        <pc:spChg chg="mod">
          <ac:chgData name="Fraser Smith" userId="ae67f3ce-7b5c-4ccc-91e3-082165c4b9c4" providerId="ADAL" clId="{31DE86C0-BAE9-4E4F-81CE-B7DFE8B080A1}" dt="2024-07-09T07:38:44.067" v="664" actId="20577"/>
          <ac:spMkLst>
            <pc:docMk/>
            <pc:sldMk cId="4068831015" sldId="546"/>
            <ac:spMk id="3" creationId="{9F70CC21-4683-E9D6-A013-D1A733B26E23}"/>
          </ac:spMkLst>
        </pc:spChg>
        <pc:spChg chg="add mod">
          <ac:chgData name="Fraser Smith" userId="ae67f3ce-7b5c-4ccc-91e3-082165c4b9c4" providerId="ADAL" clId="{31DE86C0-BAE9-4E4F-81CE-B7DFE8B080A1}" dt="2024-07-04T19:30:37.941" v="333"/>
          <ac:spMkLst>
            <pc:docMk/>
            <pc:sldMk cId="4068831015" sldId="546"/>
            <ac:spMk id="4" creationId="{0E876446-963D-9467-D664-2BD531CBB9ED}"/>
          </ac:spMkLst>
        </pc:spChg>
        <pc:spChg chg="del">
          <ac:chgData name="Fraser Smith" userId="ae67f3ce-7b5c-4ccc-91e3-082165c4b9c4" providerId="ADAL" clId="{31DE86C0-BAE9-4E4F-81CE-B7DFE8B080A1}" dt="2024-07-04T19:30:37.517" v="332" actId="478"/>
          <ac:spMkLst>
            <pc:docMk/>
            <pc:sldMk cId="4068831015" sldId="546"/>
            <ac:spMk id="5" creationId="{9DEB5292-FDAB-5085-C50E-FB51AAC4989D}"/>
          </ac:spMkLst>
        </pc:spChg>
      </pc:sldChg>
      <pc:sldChg chg="del">
        <pc:chgData name="Fraser Smith" userId="ae67f3ce-7b5c-4ccc-91e3-082165c4b9c4" providerId="ADAL" clId="{31DE86C0-BAE9-4E4F-81CE-B7DFE8B080A1}" dt="2024-07-04T17:51:08.709" v="23" actId="47"/>
        <pc:sldMkLst>
          <pc:docMk/>
          <pc:sldMk cId="2470405932" sldId="548"/>
        </pc:sldMkLst>
      </pc:sldChg>
      <pc:sldChg chg="del modNotesTx">
        <pc:chgData name="Fraser Smith" userId="ae67f3ce-7b5c-4ccc-91e3-082165c4b9c4" providerId="ADAL" clId="{31DE86C0-BAE9-4E4F-81CE-B7DFE8B080A1}" dt="2024-07-04T19:26:51.264" v="73" actId="47"/>
        <pc:sldMkLst>
          <pc:docMk/>
          <pc:sldMk cId="1254690698" sldId="592"/>
        </pc:sldMkLst>
      </pc:sldChg>
      <pc:sldChg chg="addSp delSp modSp del mod">
        <pc:chgData name="Fraser Smith" userId="ae67f3ce-7b5c-4ccc-91e3-082165c4b9c4" providerId="ADAL" clId="{31DE86C0-BAE9-4E4F-81CE-B7DFE8B080A1}" dt="2024-07-09T07:35:26.679" v="565" actId="47"/>
        <pc:sldMkLst>
          <pc:docMk/>
          <pc:sldMk cId="68975097" sldId="593"/>
        </pc:sldMkLst>
        <pc:spChg chg="add mod">
          <ac:chgData name="Fraser Smith" userId="ae67f3ce-7b5c-4ccc-91e3-082165c4b9c4" providerId="ADAL" clId="{31DE86C0-BAE9-4E4F-81CE-B7DFE8B080A1}" dt="2024-07-04T19:30:57.168" v="343"/>
          <ac:spMkLst>
            <pc:docMk/>
            <pc:sldMk cId="68975097" sldId="593"/>
            <ac:spMk id="2" creationId="{56BE31E4-A45D-0D12-71B7-A31C069F6700}"/>
          </ac:spMkLst>
        </pc:spChg>
        <pc:spChg chg="del">
          <ac:chgData name="Fraser Smith" userId="ae67f3ce-7b5c-4ccc-91e3-082165c4b9c4" providerId="ADAL" clId="{31DE86C0-BAE9-4E4F-81CE-B7DFE8B080A1}" dt="2024-07-04T19:30:56.787" v="342" actId="478"/>
          <ac:spMkLst>
            <pc:docMk/>
            <pc:sldMk cId="68975097" sldId="593"/>
            <ac:spMk id="6" creationId="{32345A30-0807-3F07-1C20-E48796E30CDF}"/>
          </ac:spMkLst>
        </pc:spChg>
      </pc:sldChg>
      <pc:sldChg chg="addSp delSp modSp del mod">
        <pc:chgData name="Fraser Smith" userId="ae67f3ce-7b5c-4ccc-91e3-082165c4b9c4" providerId="ADAL" clId="{31DE86C0-BAE9-4E4F-81CE-B7DFE8B080A1}" dt="2024-07-09T07:35:26.015" v="564" actId="47"/>
        <pc:sldMkLst>
          <pc:docMk/>
          <pc:sldMk cId="1372324490" sldId="595"/>
        </pc:sldMkLst>
        <pc:spChg chg="add mod">
          <ac:chgData name="Fraser Smith" userId="ae67f3ce-7b5c-4ccc-91e3-082165c4b9c4" providerId="ADAL" clId="{31DE86C0-BAE9-4E4F-81CE-B7DFE8B080A1}" dt="2024-07-04T19:30:52.482" v="341"/>
          <ac:spMkLst>
            <pc:docMk/>
            <pc:sldMk cId="1372324490" sldId="595"/>
            <ac:spMk id="2" creationId="{985665A4-3BAD-08A8-900B-541332FC6098}"/>
          </ac:spMkLst>
        </pc:spChg>
        <pc:spChg chg="del">
          <ac:chgData name="Fraser Smith" userId="ae67f3ce-7b5c-4ccc-91e3-082165c4b9c4" providerId="ADAL" clId="{31DE86C0-BAE9-4E4F-81CE-B7DFE8B080A1}" dt="2024-07-04T19:30:52.133" v="340" actId="478"/>
          <ac:spMkLst>
            <pc:docMk/>
            <pc:sldMk cId="1372324490" sldId="595"/>
            <ac:spMk id="9" creationId="{C79380D2-B330-2C14-0BDE-DA554541D799}"/>
          </ac:spMkLst>
        </pc:spChg>
      </pc:sldChg>
      <pc:sldChg chg="addSp delSp modSp mod">
        <pc:chgData name="Fraser Smith" userId="ae67f3ce-7b5c-4ccc-91e3-082165c4b9c4" providerId="ADAL" clId="{31DE86C0-BAE9-4E4F-81CE-B7DFE8B080A1}" dt="2024-07-09T07:42:19.809" v="681" actId="1076"/>
        <pc:sldMkLst>
          <pc:docMk/>
          <pc:sldMk cId="2007928246" sldId="596"/>
        </pc:sldMkLst>
        <pc:spChg chg="del">
          <ac:chgData name="Fraser Smith" userId="ae67f3ce-7b5c-4ccc-91e3-082165c4b9c4" providerId="ADAL" clId="{31DE86C0-BAE9-4E4F-81CE-B7DFE8B080A1}" dt="2024-07-04T19:31:03.092" v="346" actId="478"/>
          <ac:spMkLst>
            <pc:docMk/>
            <pc:sldMk cId="2007928246" sldId="596"/>
            <ac:spMk id="3" creationId="{F1570B27-5105-1877-C5E5-FA92EE912AB7}"/>
          </ac:spMkLst>
        </pc:spChg>
        <pc:spChg chg="mod">
          <ac:chgData name="Fraser Smith" userId="ae67f3ce-7b5c-4ccc-91e3-082165c4b9c4" providerId="ADAL" clId="{31DE86C0-BAE9-4E4F-81CE-B7DFE8B080A1}" dt="2024-07-09T07:42:19.809" v="681" actId="1076"/>
          <ac:spMkLst>
            <pc:docMk/>
            <pc:sldMk cId="2007928246" sldId="596"/>
            <ac:spMk id="4" creationId="{0CEA78CD-1882-E442-82A2-EB042A2F0F6A}"/>
          </ac:spMkLst>
        </pc:spChg>
        <pc:spChg chg="add mod">
          <ac:chgData name="Fraser Smith" userId="ae67f3ce-7b5c-4ccc-91e3-082165c4b9c4" providerId="ADAL" clId="{31DE86C0-BAE9-4E4F-81CE-B7DFE8B080A1}" dt="2024-07-04T19:31:03.505" v="347"/>
          <ac:spMkLst>
            <pc:docMk/>
            <pc:sldMk cId="2007928246" sldId="596"/>
            <ac:spMk id="5" creationId="{C2C29CED-7E20-E678-23EB-A46558CC4371}"/>
          </ac:spMkLst>
        </pc:spChg>
      </pc:sldChg>
      <pc:sldChg chg="addSp delSp modSp mod">
        <pc:chgData name="Fraser Smith" userId="ae67f3ce-7b5c-4ccc-91e3-082165c4b9c4" providerId="ADAL" clId="{31DE86C0-BAE9-4E4F-81CE-B7DFE8B080A1}" dt="2024-07-04T19:31:08.254" v="349"/>
        <pc:sldMkLst>
          <pc:docMk/>
          <pc:sldMk cId="1846750993" sldId="597"/>
        </pc:sldMkLst>
        <pc:spChg chg="del">
          <ac:chgData name="Fraser Smith" userId="ae67f3ce-7b5c-4ccc-91e3-082165c4b9c4" providerId="ADAL" clId="{31DE86C0-BAE9-4E4F-81CE-B7DFE8B080A1}" dt="2024-07-04T19:31:07.869" v="348" actId="478"/>
          <ac:spMkLst>
            <pc:docMk/>
            <pc:sldMk cId="1846750993" sldId="597"/>
            <ac:spMk id="3" creationId="{F1570B27-5105-1877-C5E5-FA92EE912AB7}"/>
          </ac:spMkLst>
        </pc:spChg>
        <pc:spChg chg="add mod">
          <ac:chgData name="Fraser Smith" userId="ae67f3ce-7b5c-4ccc-91e3-082165c4b9c4" providerId="ADAL" clId="{31DE86C0-BAE9-4E4F-81CE-B7DFE8B080A1}" dt="2024-07-04T19:31:08.254" v="349"/>
          <ac:spMkLst>
            <pc:docMk/>
            <pc:sldMk cId="1846750993" sldId="597"/>
            <ac:spMk id="4" creationId="{4D3C9656-AC71-3A4F-E4EF-0D1BAB086031}"/>
          </ac:spMkLst>
        </pc:spChg>
      </pc:sldChg>
      <pc:sldChg chg="addSp delSp modSp mod">
        <pc:chgData name="Fraser Smith" userId="ae67f3ce-7b5c-4ccc-91e3-082165c4b9c4" providerId="ADAL" clId="{31DE86C0-BAE9-4E4F-81CE-B7DFE8B080A1}" dt="2024-07-09T07:41:52.392" v="680" actId="1076"/>
        <pc:sldMkLst>
          <pc:docMk/>
          <pc:sldMk cId="812728929" sldId="598"/>
        </pc:sldMkLst>
        <pc:spChg chg="del">
          <ac:chgData name="Fraser Smith" userId="ae67f3ce-7b5c-4ccc-91e3-082165c4b9c4" providerId="ADAL" clId="{31DE86C0-BAE9-4E4F-81CE-B7DFE8B080A1}" dt="2024-07-04T19:31:12.659" v="350" actId="478"/>
          <ac:spMkLst>
            <pc:docMk/>
            <pc:sldMk cId="812728929" sldId="598"/>
            <ac:spMk id="3" creationId="{F1570B27-5105-1877-C5E5-FA92EE912AB7}"/>
          </ac:spMkLst>
        </pc:spChg>
        <pc:spChg chg="add mod">
          <ac:chgData name="Fraser Smith" userId="ae67f3ce-7b5c-4ccc-91e3-082165c4b9c4" providerId="ADAL" clId="{31DE86C0-BAE9-4E4F-81CE-B7DFE8B080A1}" dt="2024-07-04T19:31:12.992" v="351"/>
          <ac:spMkLst>
            <pc:docMk/>
            <pc:sldMk cId="812728929" sldId="598"/>
            <ac:spMk id="4" creationId="{910B56A4-9235-E085-1246-B103B34FD690}"/>
          </ac:spMkLst>
        </pc:spChg>
        <pc:spChg chg="mod">
          <ac:chgData name="Fraser Smith" userId="ae67f3ce-7b5c-4ccc-91e3-082165c4b9c4" providerId="ADAL" clId="{31DE86C0-BAE9-4E4F-81CE-B7DFE8B080A1}" dt="2024-07-09T07:41:52.392" v="680" actId="1076"/>
          <ac:spMkLst>
            <pc:docMk/>
            <pc:sldMk cId="812728929" sldId="598"/>
            <ac:spMk id="5" creationId="{93E94503-B7A9-5282-AC5D-EC31C37808C9}"/>
          </ac:spMkLst>
        </pc:spChg>
      </pc:sldChg>
      <pc:sldChg chg="addSp delSp modSp del mod">
        <pc:chgData name="Fraser Smith" userId="ae67f3ce-7b5c-4ccc-91e3-082165c4b9c4" providerId="ADAL" clId="{31DE86C0-BAE9-4E4F-81CE-B7DFE8B080A1}" dt="2024-07-09T07:39:16.899" v="668" actId="47"/>
        <pc:sldMkLst>
          <pc:docMk/>
          <pc:sldMk cId="1348665628" sldId="599"/>
        </pc:sldMkLst>
        <pc:spChg chg="del">
          <ac:chgData name="Fraser Smith" userId="ae67f3ce-7b5c-4ccc-91e3-082165c4b9c4" providerId="ADAL" clId="{31DE86C0-BAE9-4E4F-81CE-B7DFE8B080A1}" dt="2024-07-04T19:30:59.986" v="344" actId="478"/>
          <ac:spMkLst>
            <pc:docMk/>
            <pc:sldMk cId="1348665628" sldId="599"/>
            <ac:spMk id="3" creationId="{994CDB41-BAC6-0E7F-698B-595D5D80C479}"/>
          </ac:spMkLst>
        </pc:spChg>
        <pc:spChg chg="add mod">
          <ac:chgData name="Fraser Smith" userId="ae67f3ce-7b5c-4ccc-91e3-082165c4b9c4" providerId="ADAL" clId="{31DE86C0-BAE9-4E4F-81CE-B7DFE8B080A1}" dt="2024-07-04T19:31:00.366" v="345"/>
          <ac:spMkLst>
            <pc:docMk/>
            <pc:sldMk cId="1348665628" sldId="599"/>
            <ac:spMk id="4" creationId="{D5C18F97-221B-E151-71F6-AB6B1688E9EB}"/>
          </ac:spMkLst>
        </pc:spChg>
      </pc:sldChg>
      <pc:sldChg chg="addSp delSp modSp del mod">
        <pc:chgData name="Fraser Smith" userId="ae67f3ce-7b5c-4ccc-91e3-082165c4b9c4" providerId="ADAL" clId="{31DE86C0-BAE9-4E4F-81CE-B7DFE8B080A1}" dt="2024-07-09T07:39:35.209" v="669" actId="47"/>
        <pc:sldMkLst>
          <pc:docMk/>
          <pc:sldMk cId="4266942912" sldId="600"/>
        </pc:sldMkLst>
        <pc:spChg chg="del">
          <ac:chgData name="Fraser Smith" userId="ae67f3ce-7b5c-4ccc-91e3-082165c4b9c4" providerId="ADAL" clId="{31DE86C0-BAE9-4E4F-81CE-B7DFE8B080A1}" dt="2024-07-04T19:31:16.263" v="352" actId="478"/>
          <ac:spMkLst>
            <pc:docMk/>
            <pc:sldMk cId="4266942912" sldId="600"/>
            <ac:spMk id="3" creationId="{F39FE43C-8A41-595B-F918-D92A32801FBB}"/>
          </ac:spMkLst>
        </pc:spChg>
        <pc:spChg chg="add mod">
          <ac:chgData name="Fraser Smith" userId="ae67f3ce-7b5c-4ccc-91e3-082165c4b9c4" providerId="ADAL" clId="{31DE86C0-BAE9-4E4F-81CE-B7DFE8B080A1}" dt="2024-07-04T19:31:16.619" v="353"/>
          <ac:spMkLst>
            <pc:docMk/>
            <pc:sldMk cId="4266942912" sldId="600"/>
            <ac:spMk id="4" creationId="{9FCD1BDB-25C8-5BB0-A407-38C75EBD5A67}"/>
          </ac:spMkLst>
        </pc:spChg>
      </pc:sldChg>
      <pc:sldChg chg="addSp delSp modSp mod">
        <pc:chgData name="Fraser Smith" userId="ae67f3ce-7b5c-4ccc-91e3-082165c4b9c4" providerId="ADAL" clId="{31DE86C0-BAE9-4E4F-81CE-B7DFE8B080A1}" dt="2024-07-09T07:41:35.609" v="679" actId="20577"/>
        <pc:sldMkLst>
          <pc:docMk/>
          <pc:sldMk cId="3420364387" sldId="601"/>
        </pc:sldMkLst>
        <pc:spChg chg="del">
          <ac:chgData name="Fraser Smith" userId="ae67f3ce-7b5c-4ccc-91e3-082165c4b9c4" providerId="ADAL" clId="{31DE86C0-BAE9-4E4F-81CE-B7DFE8B080A1}" dt="2024-07-04T19:31:22.211" v="355" actId="478"/>
          <ac:spMkLst>
            <pc:docMk/>
            <pc:sldMk cId="3420364387" sldId="601"/>
            <ac:spMk id="3" creationId="{F4B731D6-38EA-E8AB-FDC1-B028077C9FF5}"/>
          </ac:spMkLst>
        </pc:spChg>
        <pc:spChg chg="mod">
          <ac:chgData name="Fraser Smith" userId="ae67f3ce-7b5c-4ccc-91e3-082165c4b9c4" providerId="ADAL" clId="{31DE86C0-BAE9-4E4F-81CE-B7DFE8B080A1}" dt="2024-07-09T07:41:35.609" v="679" actId="20577"/>
          <ac:spMkLst>
            <pc:docMk/>
            <pc:sldMk cId="3420364387" sldId="601"/>
            <ac:spMk id="4" creationId="{32FC9DDD-E0A3-8295-AED9-DE17BDD0721E}"/>
          </ac:spMkLst>
        </pc:spChg>
        <pc:spChg chg="add mod">
          <ac:chgData name="Fraser Smith" userId="ae67f3ce-7b5c-4ccc-91e3-082165c4b9c4" providerId="ADAL" clId="{31DE86C0-BAE9-4E4F-81CE-B7DFE8B080A1}" dt="2024-07-04T19:31:20.021" v="354"/>
          <ac:spMkLst>
            <pc:docMk/>
            <pc:sldMk cId="3420364387" sldId="601"/>
            <ac:spMk id="5" creationId="{95BA58C9-BE80-68A9-7A46-894AE5DC543E}"/>
          </ac:spMkLst>
        </pc:spChg>
        <pc:spChg chg="add mod">
          <ac:chgData name="Fraser Smith" userId="ae67f3ce-7b5c-4ccc-91e3-082165c4b9c4" providerId="ADAL" clId="{31DE86C0-BAE9-4E4F-81CE-B7DFE8B080A1}" dt="2024-07-04T19:31:22.556" v="356"/>
          <ac:spMkLst>
            <pc:docMk/>
            <pc:sldMk cId="3420364387" sldId="601"/>
            <ac:spMk id="6" creationId="{2C3B657C-176B-FA76-2AE5-6A0BEF7572C9}"/>
          </ac:spMkLst>
        </pc:spChg>
      </pc:sldChg>
      <pc:sldChg chg="del">
        <pc:chgData name="Fraser Smith" userId="ae67f3ce-7b5c-4ccc-91e3-082165c4b9c4" providerId="ADAL" clId="{31DE86C0-BAE9-4E4F-81CE-B7DFE8B080A1}" dt="2024-07-04T17:51:32.145" v="24" actId="47"/>
        <pc:sldMkLst>
          <pc:docMk/>
          <pc:sldMk cId="3807172476" sldId="602"/>
        </pc:sldMkLst>
      </pc:sldChg>
      <pc:sldChg chg="del">
        <pc:chgData name="Fraser Smith" userId="ae67f3ce-7b5c-4ccc-91e3-082165c4b9c4" providerId="ADAL" clId="{31DE86C0-BAE9-4E4F-81CE-B7DFE8B080A1}" dt="2024-07-04T17:52:28.700" v="43" actId="47"/>
        <pc:sldMkLst>
          <pc:docMk/>
          <pc:sldMk cId="4261058636" sldId="603"/>
        </pc:sldMkLst>
      </pc:sldChg>
      <pc:sldChg chg="del">
        <pc:chgData name="Fraser Smith" userId="ae67f3ce-7b5c-4ccc-91e3-082165c4b9c4" providerId="ADAL" clId="{31DE86C0-BAE9-4E4F-81CE-B7DFE8B080A1}" dt="2024-07-04T17:51:42.112" v="25" actId="47"/>
        <pc:sldMkLst>
          <pc:docMk/>
          <pc:sldMk cId="2962035644" sldId="606"/>
        </pc:sldMkLst>
      </pc:sldChg>
      <pc:sldChg chg="del">
        <pc:chgData name="Fraser Smith" userId="ae67f3ce-7b5c-4ccc-91e3-082165c4b9c4" providerId="ADAL" clId="{31DE86C0-BAE9-4E4F-81CE-B7DFE8B080A1}" dt="2024-07-04T17:51:42.622" v="26" actId="47"/>
        <pc:sldMkLst>
          <pc:docMk/>
          <pc:sldMk cId="2451037351" sldId="607"/>
        </pc:sldMkLst>
      </pc:sldChg>
      <pc:sldChg chg="del">
        <pc:chgData name="Fraser Smith" userId="ae67f3ce-7b5c-4ccc-91e3-082165c4b9c4" providerId="ADAL" clId="{31DE86C0-BAE9-4E4F-81CE-B7DFE8B080A1}" dt="2024-07-04T17:51:42.997" v="27" actId="47"/>
        <pc:sldMkLst>
          <pc:docMk/>
          <pc:sldMk cId="269404192" sldId="608"/>
        </pc:sldMkLst>
      </pc:sldChg>
      <pc:sldChg chg="del">
        <pc:chgData name="Fraser Smith" userId="ae67f3ce-7b5c-4ccc-91e3-082165c4b9c4" providerId="ADAL" clId="{31DE86C0-BAE9-4E4F-81CE-B7DFE8B080A1}" dt="2024-07-04T17:51:45.321" v="32" actId="47"/>
        <pc:sldMkLst>
          <pc:docMk/>
          <pc:sldMk cId="3397403039" sldId="610"/>
        </pc:sldMkLst>
      </pc:sldChg>
      <pc:sldChg chg="del">
        <pc:chgData name="Fraser Smith" userId="ae67f3ce-7b5c-4ccc-91e3-082165c4b9c4" providerId="ADAL" clId="{31DE86C0-BAE9-4E4F-81CE-B7DFE8B080A1}" dt="2024-07-04T17:51:43.849" v="29" actId="47"/>
        <pc:sldMkLst>
          <pc:docMk/>
          <pc:sldMk cId="4188305225" sldId="611"/>
        </pc:sldMkLst>
      </pc:sldChg>
      <pc:sldChg chg="del">
        <pc:chgData name="Fraser Smith" userId="ae67f3ce-7b5c-4ccc-91e3-082165c4b9c4" providerId="ADAL" clId="{31DE86C0-BAE9-4E4F-81CE-B7DFE8B080A1}" dt="2024-07-04T17:51:43.376" v="28" actId="47"/>
        <pc:sldMkLst>
          <pc:docMk/>
          <pc:sldMk cId="3344253268" sldId="615"/>
        </pc:sldMkLst>
      </pc:sldChg>
      <pc:sldChg chg="del">
        <pc:chgData name="Fraser Smith" userId="ae67f3ce-7b5c-4ccc-91e3-082165c4b9c4" providerId="ADAL" clId="{31DE86C0-BAE9-4E4F-81CE-B7DFE8B080A1}" dt="2024-07-04T17:51:44.261" v="30" actId="47"/>
        <pc:sldMkLst>
          <pc:docMk/>
          <pc:sldMk cId="513455133" sldId="616"/>
        </pc:sldMkLst>
      </pc:sldChg>
      <pc:sldChg chg="del">
        <pc:chgData name="Fraser Smith" userId="ae67f3ce-7b5c-4ccc-91e3-082165c4b9c4" providerId="ADAL" clId="{31DE86C0-BAE9-4E4F-81CE-B7DFE8B080A1}" dt="2024-07-04T17:51:44.958" v="31" actId="47"/>
        <pc:sldMkLst>
          <pc:docMk/>
          <pc:sldMk cId="3233564617" sldId="618"/>
        </pc:sldMkLst>
      </pc:sldChg>
      <pc:sldChg chg="add del">
        <pc:chgData name="Fraser Smith" userId="ae67f3ce-7b5c-4ccc-91e3-082165c4b9c4" providerId="ADAL" clId="{31DE86C0-BAE9-4E4F-81CE-B7DFE8B080A1}" dt="2024-07-04T17:52:33.618" v="44" actId="47"/>
        <pc:sldMkLst>
          <pc:docMk/>
          <pc:sldMk cId="602533444" sldId="620"/>
        </pc:sldMkLst>
      </pc:sldChg>
      <pc:sldChg chg="addSp delSp modSp del mod">
        <pc:chgData name="Fraser Smith" userId="ae67f3ce-7b5c-4ccc-91e3-082165c4b9c4" providerId="ADAL" clId="{31DE86C0-BAE9-4E4F-81CE-B7DFE8B080A1}" dt="2024-07-09T07:42:35.639" v="682" actId="47"/>
        <pc:sldMkLst>
          <pc:docMk/>
          <pc:sldMk cId="1653713912" sldId="621"/>
        </pc:sldMkLst>
        <pc:spChg chg="del">
          <ac:chgData name="Fraser Smith" userId="ae67f3ce-7b5c-4ccc-91e3-082165c4b9c4" providerId="ADAL" clId="{31DE86C0-BAE9-4E4F-81CE-B7DFE8B080A1}" dt="2024-07-04T19:31:25.463" v="357" actId="478"/>
          <ac:spMkLst>
            <pc:docMk/>
            <pc:sldMk cId="1653713912" sldId="621"/>
            <ac:spMk id="3" creationId="{128E2676-4890-9608-7F3A-6D89DD5F7400}"/>
          </ac:spMkLst>
        </pc:spChg>
        <pc:spChg chg="add mod">
          <ac:chgData name="Fraser Smith" userId="ae67f3ce-7b5c-4ccc-91e3-082165c4b9c4" providerId="ADAL" clId="{31DE86C0-BAE9-4E4F-81CE-B7DFE8B080A1}" dt="2024-07-04T19:31:25.822" v="358"/>
          <ac:spMkLst>
            <pc:docMk/>
            <pc:sldMk cId="1653713912" sldId="621"/>
            <ac:spMk id="5" creationId="{892B3EBF-405A-3906-2B84-8BEB3B17D06B}"/>
          </ac:spMkLst>
        </pc:spChg>
      </pc:sldChg>
      <pc:sldChg chg="addSp delSp modSp mod">
        <pc:chgData name="Fraser Smith" userId="ae67f3ce-7b5c-4ccc-91e3-082165c4b9c4" providerId="ADAL" clId="{31DE86C0-BAE9-4E4F-81CE-B7DFE8B080A1}" dt="2024-07-04T19:31:30.065" v="360"/>
        <pc:sldMkLst>
          <pc:docMk/>
          <pc:sldMk cId="534968430" sldId="622"/>
        </pc:sldMkLst>
        <pc:spChg chg="del">
          <ac:chgData name="Fraser Smith" userId="ae67f3ce-7b5c-4ccc-91e3-082165c4b9c4" providerId="ADAL" clId="{31DE86C0-BAE9-4E4F-81CE-B7DFE8B080A1}" dt="2024-07-04T19:31:29.720" v="359" actId="478"/>
          <ac:spMkLst>
            <pc:docMk/>
            <pc:sldMk cId="534968430" sldId="622"/>
            <ac:spMk id="4" creationId="{77C13CA2-8B29-50D1-2073-8210F386E8A5}"/>
          </ac:spMkLst>
        </pc:spChg>
        <pc:spChg chg="add mod">
          <ac:chgData name="Fraser Smith" userId="ae67f3ce-7b5c-4ccc-91e3-082165c4b9c4" providerId="ADAL" clId="{31DE86C0-BAE9-4E4F-81CE-B7DFE8B080A1}" dt="2024-07-04T19:31:30.065" v="360"/>
          <ac:spMkLst>
            <pc:docMk/>
            <pc:sldMk cId="534968430" sldId="622"/>
            <ac:spMk id="5" creationId="{4C1704A4-4ECF-7262-4568-578D9B542AFA}"/>
          </ac:spMkLst>
        </pc:spChg>
      </pc:sldChg>
      <pc:sldChg chg="del">
        <pc:chgData name="Fraser Smith" userId="ae67f3ce-7b5c-4ccc-91e3-082165c4b9c4" providerId="ADAL" clId="{31DE86C0-BAE9-4E4F-81CE-B7DFE8B080A1}" dt="2024-07-04T17:52:36.219" v="46" actId="47"/>
        <pc:sldMkLst>
          <pc:docMk/>
          <pc:sldMk cId="2670647235" sldId="623"/>
        </pc:sldMkLst>
      </pc:sldChg>
      <pc:sldChg chg="new del">
        <pc:chgData name="Fraser Smith" userId="ae67f3ce-7b5c-4ccc-91e3-082165c4b9c4" providerId="ADAL" clId="{31DE86C0-BAE9-4E4F-81CE-B7DFE8B080A1}" dt="2024-07-09T12:08:46.595" v="684" actId="47"/>
        <pc:sldMkLst>
          <pc:docMk/>
          <pc:sldMk cId="4205842843" sldId="623"/>
        </pc:sldMkLst>
      </pc:sldChg>
      <pc:sldChg chg="addSp delSp modSp del mod modNotesTx">
        <pc:chgData name="Fraser Smith" userId="ae67f3ce-7b5c-4ccc-91e3-082165c4b9c4" providerId="ADAL" clId="{31DE86C0-BAE9-4E4F-81CE-B7DFE8B080A1}" dt="2024-07-09T07:40:05.449" v="670" actId="47"/>
        <pc:sldMkLst>
          <pc:docMk/>
          <pc:sldMk cId="3037875388" sldId="624"/>
        </pc:sldMkLst>
        <pc:spChg chg="del">
          <ac:chgData name="Fraser Smith" userId="ae67f3ce-7b5c-4ccc-91e3-082165c4b9c4" providerId="ADAL" clId="{31DE86C0-BAE9-4E4F-81CE-B7DFE8B080A1}" dt="2024-07-04T19:31:32.960" v="361" actId="478"/>
          <ac:spMkLst>
            <pc:docMk/>
            <pc:sldMk cId="3037875388" sldId="624"/>
            <ac:spMk id="4" creationId="{B1079201-CE80-4A72-BE8B-CF56896DACD3}"/>
          </ac:spMkLst>
        </pc:spChg>
        <pc:spChg chg="add mod">
          <ac:chgData name="Fraser Smith" userId="ae67f3ce-7b5c-4ccc-91e3-082165c4b9c4" providerId="ADAL" clId="{31DE86C0-BAE9-4E4F-81CE-B7DFE8B080A1}" dt="2024-07-04T19:31:33.579" v="362"/>
          <ac:spMkLst>
            <pc:docMk/>
            <pc:sldMk cId="3037875388" sldId="624"/>
            <ac:spMk id="5" creationId="{71A4CB08-1F21-B4C7-112F-ABD3204B506C}"/>
          </ac:spMkLst>
        </pc:spChg>
      </pc:sldChg>
      <pc:sldChg chg="del">
        <pc:chgData name="Fraser Smith" userId="ae67f3ce-7b5c-4ccc-91e3-082165c4b9c4" providerId="ADAL" clId="{31DE86C0-BAE9-4E4F-81CE-B7DFE8B080A1}" dt="2024-07-04T17:51:58.156" v="37" actId="47"/>
        <pc:sldMkLst>
          <pc:docMk/>
          <pc:sldMk cId="2630254054" sldId="625"/>
        </pc:sldMkLst>
      </pc:sldChg>
      <pc:sldChg chg="add del">
        <pc:chgData name="Fraser Smith" userId="ae67f3ce-7b5c-4ccc-91e3-082165c4b9c4" providerId="ADAL" clId="{31DE86C0-BAE9-4E4F-81CE-B7DFE8B080A1}" dt="2024-07-04T17:52:34.789" v="45" actId="47"/>
        <pc:sldMkLst>
          <pc:docMk/>
          <pc:sldMk cId="477807149" sldId="626"/>
        </pc:sldMkLst>
      </pc:sldChg>
      <pc:sldChg chg="del">
        <pc:chgData name="Fraser Smith" userId="ae67f3ce-7b5c-4ccc-91e3-082165c4b9c4" providerId="ADAL" clId="{31DE86C0-BAE9-4E4F-81CE-B7DFE8B080A1}" dt="2024-07-04T17:51:58.488" v="38" actId="47"/>
        <pc:sldMkLst>
          <pc:docMk/>
          <pc:sldMk cId="3878789187" sldId="627"/>
        </pc:sldMkLst>
      </pc:sldChg>
      <pc:sldChg chg="del">
        <pc:chgData name="Fraser Smith" userId="ae67f3ce-7b5c-4ccc-91e3-082165c4b9c4" providerId="ADAL" clId="{31DE86C0-BAE9-4E4F-81CE-B7DFE8B080A1}" dt="2024-07-04T17:51:58.900" v="39" actId="47"/>
        <pc:sldMkLst>
          <pc:docMk/>
          <pc:sldMk cId="1182903688" sldId="628"/>
        </pc:sldMkLst>
      </pc:sldChg>
      <pc:sldChg chg="del">
        <pc:chgData name="Fraser Smith" userId="ae67f3ce-7b5c-4ccc-91e3-082165c4b9c4" providerId="ADAL" clId="{31DE86C0-BAE9-4E4F-81CE-B7DFE8B080A1}" dt="2024-07-04T17:52:00.124" v="40" actId="47"/>
        <pc:sldMkLst>
          <pc:docMk/>
          <pc:sldMk cId="4021862882" sldId="629"/>
        </pc:sldMkLst>
      </pc:sldChg>
      <pc:sldChg chg="del">
        <pc:chgData name="Fraser Smith" userId="ae67f3ce-7b5c-4ccc-91e3-082165c4b9c4" providerId="ADAL" clId="{31DE86C0-BAE9-4E4F-81CE-B7DFE8B080A1}" dt="2024-07-04T17:52:06.147" v="42" actId="47"/>
        <pc:sldMkLst>
          <pc:docMk/>
          <pc:sldMk cId="3813795135" sldId="630"/>
        </pc:sldMkLst>
      </pc:sldChg>
      <pc:sldChg chg="del">
        <pc:chgData name="Fraser Smith" userId="ae67f3ce-7b5c-4ccc-91e3-082165c4b9c4" providerId="ADAL" clId="{31DE86C0-BAE9-4E4F-81CE-B7DFE8B080A1}" dt="2024-07-04T17:52:05.009" v="41" actId="47"/>
        <pc:sldMkLst>
          <pc:docMk/>
          <pc:sldMk cId="99726735" sldId="631"/>
        </pc:sldMkLst>
      </pc:sldChg>
      <pc:sldChg chg="addSp delSp modSp del mod">
        <pc:chgData name="Fraser Smith" userId="ae67f3ce-7b5c-4ccc-91e3-082165c4b9c4" providerId="ADAL" clId="{31DE86C0-BAE9-4E4F-81CE-B7DFE8B080A1}" dt="2024-07-09T07:40:17.719" v="671" actId="47"/>
        <pc:sldMkLst>
          <pc:docMk/>
          <pc:sldMk cId="914945516" sldId="632"/>
        </pc:sldMkLst>
        <pc:spChg chg="del">
          <ac:chgData name="Fraser Smith" userId="ae67f3ce-7b5c-4ccc-91e3-082165c4b9c4" providerId="ADAL" clId="{31DE86C0-BAE9-4E4F-81CE-B7DFE8B080A1}" dt="2024-07-04T19:31:43.230" v="366" actId="478"/>
          <ac:spMkLst>
            <pc:docMk/>
            <pc:sldMk cId="914945516" sldId="632"/>
            <ac:spMk id="3" creationId="{B5F75BFD-54C0-2E9D-820B-96982C5C9166}"/>
          </ac:spMkLst>
        </pc:spChg>
        <pc:spChg chg="add mod">
          <ac:chgData name="Fraser Smith" userId="ae67f3ce-7b5c-4ccc-91e3-082165c4b9c4" providerId="ADAL" clId="{31DE86C0-BAE9-4E4F-81CE-B7DFE8B080A1}" dt="2024-07-04T19:31:43.612" v="367"/>
          <ac:spMkLst>
            <pc:docMk/>
            <pc:sldMk cId="914945516" sldId="632"/>
            <ac:spMk id="4" creationId="{8CA210DA-36A8-DB86-88CF-9CF13DC544A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7F1D2B-DB24-564D-B478-9042948C04F4}" type="datetimeFigureOut">
              <a:rPr lang="en-US" smtClean="0"/>
              <a:t>7/17/2024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5BE454-846C-D143-AD62-7E2E11B3EF7B}" type="slidenum">
              <a:rPr lang="en-US" smtClean="0"/>
              <a:t>‹#›</a:t>
            </a:fld>
            <a:endParaRPr lang="en-US"/>
          </a:p>
        </p:txBody>
      </p:sp>
    </p:spTree>
    <p:extLst>
      <p:ext uri="{BB962C8B-B14F-4D97-AF65-F5344CB8AC3E}">
        <p14:creationId xmlns:p14="http://schemas.microsoft.com/office/powerpoint/2010/main" val="21687648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1</a:t>
            </a:fld>
            <a:endParaRPr lang="en-US"/>
          </a:p>
        </p:txBody>
      </p:sp>
    </p:spTree>
    <p:extLst>
      <p:ext uri="{BB962C8B-B14F-4D97-AF65-F5344CB8AC3E}">
        <p14:creationId xmlns:p14="http://schemas.microsoft.com/office/powerpoint/2010/main" val="3495253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12</a:t>
            </a:fld>
            <a:endParaRPr lang="en-US"/>
          </a:p>
        </p:txBody>
      </p:sp>
    </p:spTree>
    <p:extLst>
      <p:ext uri="{BB962C8B-B14F-4D97-AF65-F5344CB8AC3E}">
        <p14:creationId xmlns:p14="http://schemas.microsoft.com/office/powerpoint/2010/main" val="1101819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2</a:t>
            </a:fld>
            <a:endParaRPr lang="en-US"/>
          </a:p>
        </p:txBody>
      </p:sp>
    </p:spTree>
    <p:extLst>
      <p:ext uri="{BB962C8B-B14F-4D97-AF65-F5344CB8AC3E}">
        <p14:creationId xmlns:p14="http://schemas.microsoft.com/office/powerpoint/2010/main" val="3273768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3</a:t>
            </a:fld>
            <a:endParaRPr lang="en-US"/>
          </a:p>
        </p:txBody>
      </p:sp>
    </p:spTree>
    <p:extLst>
      <p:ext uri="{BB962C8B-B14F-4D97-AF65-F5344CB8AC3E}">
        <p14:creationId xmlns:p14="http://schemas.microsoft.com/office/powerpoint/2010/main" val="103256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4</a:t>
            </a:fld>
            <a:endParaRPr lang="en-US"/>
          </a:p>
        </p:txBody>
      </p:sp>
    </p:spTree>
    <p:extLst>
      <p:ext uri="{BB962C8B-B14F-4D97-AF65-F5344CB8AC3E}">
        <p14:creationId xmlns:p14="http://schemas.microsoft.com/office/powerpoint/2010/main" val="1336174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5</a:t>
            </a:fld>
            <a:endParaRPr lang="en-US"/>
          </a:p>
        </p:txBody>
      </p:sp>
    </p:spTree>
    <p:extLst>
      <p:ext uri="{BB962C8B-B14F-4D97-AF65-F5344CB8AC3E}">
        <p14:creationId xmlns:p14="http://schemas.microsoft.com/office/powerpoint/2010/main" val="1076037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6</a:t>
            </a:fld>
            <a:endParaRPr lang="en-US"/>
          </a:p>
        </p:txBody>
      </p:sp>
    </p:spTree>
    <p:extLst>
      <p:ext uri="{BB962C8B-B14F-4D97-AF65-F5344CB8AC3E}">
        <p14:creationId xmlns:p14="http://schemas.microsoft.com/office/powerpoint/2010/main" val="2036229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9</a:t>
            </a:fld>
            <a:endParaRPr lang="en-US"/>
          </a:p>
        </p:txBody>
      </p:sp>
    </p:spTree>
    <p:extLst>
      <p:ext uri="{BB962C8B-B14F-4D97-AF65-F5344CB8AC3E}">
        <p14:creationId xmlns:p14="http://schemas.microsoft.com/office/powerpoint/2010/main" val="3535641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10</a:t>
            </a:fld>
            <a:endParaRPr lang="en-US"/>
          </a:p>
        </p:txBody>
      </p:sp>
    </p:spTree>
    <p:extLst>
      <p:ext uri="{BB962C8B-B14F-4D97-AF65-F5344CB8AC3E}">
        <p14:creationId xmlns:p14="http://schemas.microsoft.com/office/powerpoint/2010/main" val="4116901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5BE454-846C-D143-AD62-7E2E11B3EF7B}" type="slidenum">
              <a:rPr lang="en-US" smtClean="0"/>
              <a:t>11</a:t>
            </a:fld>
            <a:endParaRPr lang="en-US"/>
          </a:p>
        </p:txBody>
      </p:sp>
    </p:spTree>
    <p:extLst>
      <p:ext uri="{BB962C8B-B14F-4D97-AF65-F5344CB8AC3E}">
        <p14:creationId xmlns:p14="http://schemas.microsoft.com/office/powerpoint/2010/main" val="39762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87DB3B84-2F91-C64F-8BCC-6DAB7A71672E}"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2303715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7DB3B84-2F91-C64F-8BCC-6DAB7A71672E}"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171409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7DB3B84-2F91-C64F-8BCC-6DAB7A71672E}"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115342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7DB3B84-2F91-C64F-8BCC-6DAB7A71672E}"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3781528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7DB3B84-2F91-C64F-8BCC-6DAB7A71672E}"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194459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87DB3B84-2F91-C64F-8BCC-6DAB7A71672E}" type="datetimeFigureOut">
              <a:rPr lang="en-US" smtClean="0"/>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11491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87DB3B84-2F91-C64F-8BCC-6DAB7A71672E}" type="datetimeFigureOut">
              <a:rPr lang="en-US" smtClean="0"/>
              <a:t>7/17/2024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125927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alpha val="82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233570"/>
                </a:solidFill>
                <a:latin typeface="Calibri" charset="0"/>
              </a:defRPr>
            </a:lvl1pPr>
          </a:lstStyle>
          <a:p>
            <a:r>
              <a:rPr lang="en-GB" dirty="0"/>
              <a:t>Click to edit Master title style</a:t>
            </a:r>
            <a:endParaRPr lang="en-US" dirty="0"/>
          </a:p>
        </p:txBody>
      </p:sp>
      <p:sp>
        <p:nvSpPr>
          <p:cNvPr id="3" name="Date Placeholder 2"/>
          <p:cNvSpPr>
            <a:spLocks noGrp="1"/>
          </p:cNvSpPr>
          <p:nvPr>
            <p:ph type="dt" sz="half" idx="10"/>
          </p:nvPr>
        </p:nvSpPr>
        <p:spPr/>
        <p:txBody>
          <a:bodyPr/>
          <a:lstStyle/>
          <a:p>
            <a:fld id="{87DB3B84-2F91-C64F-8BCC-6DAB7A71672E}" type="datetimeFigureOut">
              <a:rPr lang="en-US" smtClean="0"/>
              <a:t>7/17/2024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D7FBC5-FEF8-9642-952D-63F4999FFA37}" type="slidenum">
              <a:rPr lang="en-US" smtClean="0"/>
              <a:t>‹#›</a:t>
            </a:fld>
            <a:endParaRPr lang="en-US"/>
          </a:p>
        </p:txBody>
      </p:sp>
      <p:pic>
        <p:nvPicPr>
          <p:cNvPr id="6" name="Picture 5" descr="image006.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37602" y="6191251"/>
            <a:ext cx="3454401" cy="666750"/>
          </a:xfrm>
          <a:prstGeom prst="rect">
            <a:avLst/>
          </a:prstGeom>
        </p:spPr>
      </p:pic>
      <p:sp>
        <p:nvSpPr>
          <p:cNvPr id="9" name="Rectangle 8"/>
          <p:cNvSpPr/>
          <p:nvPr userDrawn="1"/>
        </p:nvSpPr>
        <p:spPr>
          <a:xfrm>
            <a:off x="386577" y="6191256"/>
            <a:ext cx="11508059" cy="45719"/>
          </a:xfrm>
          <a:prstGeom prst="rect">
            <a:avLst/>
          </a:prstGeom>
          <a:gradFill flip="none" rotWithShape="1">
            <a:gsLst>
              <a:gs pos="0">
                <a:srgbClr val="233570"/>
              </a:gs>
              <a:gs pos="100000">
                <a:srgbClr val="007D77"/>
              </a:gs>
            </a:gsLst>
            <a:lin ang="10800000" scaled="1"/>
            <a:tileRect/>
          </a:gra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484867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B3B84-2F91-C64F-8BCC-6DAB7A71672E}" type="datetimeFigureOut">
              <a:rPr lang="en-US" smtClean="0"/>
              <a:t>7/17/2024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2611123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7DB3B84-2F91-C64F-8BCC-6DAB7A71672E}" type="datetimeFigureOut">
              <a:rPr lang="en-US" smtClean="0"/>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243662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7DB3B84-2F91-C64F-8BCC-6DAB7A71672E}" type="datetimeFigureOut">
              <a:rPr lang="en-US" smtClean="0"/>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D7FBC5-FEF8-9642-952D-63F4999FFA37}" type="slidenum">
              <a:rPr lang="en-US" smtClean="0"/>
              <a:t>‹#›</a:t>
            </a:fld>
            <a:endParaRPr lang="en-US"/>
          </a:p>
        </p:txBody>
      </p:sp>
    </p:spTree>
    <p:extLst>
      <p:ext uri="{BB962C8B-B14F-4D97-AF65-F5344CB8AC3E}">
        <p14:creationId xmlns:p14="http://schemas.microsoft.com/office/powerpoint/2010/main" val="1446224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82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B3B84-2F91-C64F-8BCC-6DAB7A71672E}" type="datetimeFigureOut">
              <a:rPr lang="en-US" smtClean="0"/>
              <a:t>7/17/2024</a:t>
            </a:fld>
            <a:endParaRPr lang="en-US"/>
          </a:p>
        </p:txBody>
      </p:sp>
      <p:sp>
        <p:nvSpPr>
          <p:cNvPr id="5" name="Footer Placeholder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7FBC5-FEF8-9642-952D-63F4999FFA37}" type="slidenum">
              <a:rPr lang="en-US" smtClean="0"/>
              <a:t>‹#›</a:t>
            </a:fld>
            <a:endParaRPr lang="en-US"/>
          </a:p>
        </p:txBody>
      </p:sp>
    </p:spTree>
    <p:extLst>
      <p:ext uri="{BB962C8B-B14F-4D97-AF65-F5344CB8AC3E}">
        <p14:creationId xmlns:p14="http://schemas.microsoft.com/office/powerpoint/2010/main" val="1390126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189"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mn-lt"/>
          <a:ea typeface="+mn-ea"/>
          <a:cs typeface="+mn-cs"/>
        </a:defRPr>
      </a:lvl1pPr>
      <a:lvl2pPr marL="742932" indent="-285744" algn="l" defTabSz="457189" rtl="0" eaLnBrk="1" latinLnBrk="0" hangingPunct="1">
        <a:spcBef>
          <a:spcPct val="20000"/>
        </a:spcBef>
        <a:buFont typeface="Arial"/>
        <a:buChar char="–"/>
        <a:defRPr sz="2800" kern="1200">
          <a:solidFill>
            <a:schemeClr val="tx1"/>
          </a:solidFill>
          <a:latin typeface="+mn-lt"/>
          <a:ea typeface="+mn-ea"/>
          <a:cs typeface="+mn-cs"/>
        </a:defRPr>
      </a:lvl2pPr>
      <a:lvl3pPr marL="1142971" indent="-228594" algn="l" defTabSz="457189" rtl="0" eaLnBrk="1" latinLnBrk="0" hangingPunct="1">
        <a:spcBef>
          <a:spcPct val="20000"/>
        </a:spcBef>
        <a:buFont typeface="Arial"/>
        <a:buChar char="•"/>
        <a:defRPr sz="240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mn-lt"/>
          <a:ea typeface="+mn-ea"/>
          <a:cs typeface="+mn-cs"/>
        </a:defRPr>
      </a:lvl4pPr>
      <a:lvl5pPr marL="2057349" indent="-228594" algn="l" defTabSz="457189" rtl="0" eaLnBrk="1" latinLnBrk="0" hangingPunct="1">
        <a:spcBef>
          <a:spcPct val="20000"/>
        </a:spcBef>
        <a:buFont typeface="Arial"/>
        <a:buChar char="»"/>
        <a:defRPr sz="20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9663" y="345334"/>
            <a:ext cx="8229600" cy="5780260"/>
          </a:xfrm>
        </p:spPr>
        <p:txBody>
          <a:bodyPr>
            <a:normAutofit/>
          </a:bodyPr>
          <a:lstStyle/>
          <a:p>
            <a:r>
              <a:rPr lang="en-GB" sz="3600" b="1" dirty="0">
                <a:solidFill>
                  <a:schemeClr val="tx2"/>
                </a:solidFill>
                <a:highlight>
                  <a:srgbClr val="FFFFFF"/>
                </a:highlight>
                <a:latin typeface="Century Gothic" panose="020B0502020202020204" pitchFamily="34" charset="0"/>
              </a:rPr>
              <a:t>Stage 2 National Care Service Bill </a:t>
            </a:r>
            <a:br>
              <a:rPr lang="en-GB" sz="3600" b="1" dirty="0">
                <a:solidFill>
                  <a:schemeClr val="tx2"/>
                </a:solidFill>
                <a:highlight>
                  <a:srgbClr val="FFFFFF"/>
                </a:highlight>
                <a:latin typeface="Century Gothic" panose="020B0502020202020204" pitchFamily="34" charset="0"/>
              </a:rPr>
            </a:br>
            <a:br>
              <a:rPr lang="en-GB" sz="3600" b="1" dirty="0">
                <a:solidFill>
                  <a:schemeClr val="tx2"/>
                </a:solidFill>
                <a:highlight>
                  <a:srgbClr val="FFFFFF"/>
                </a:highlight>
                <a:latin typeface="Century Gothic" panose="020B0502020202020204" pitchFamily="34" charset="0"/>
              </a:rPr>
            </a:br>
            <a:r>
              <a:rPr lang="en-GB" sz="3600" b="1" dirty="0">
                <a:solidFill>
                  <a:schemeClr val="tx2"/>
                </a:solidFill>
                <a:highlight>
                  <a:srgbClr val="FFFFFF"/>
                </a:highlight>
                <a:latin typeface="Century Gothic" panose="020B0502020202020204" pitchFamily="34" charset="0"/>
              </a:rPr>
              <a:t>Members Webinar</a:t>
            </a:r>
            <a:endParaRPr lang="en-US" sz="2800" b="1" dirty="0">
              <a:solidFill>
                <a:schemeClr val="tx2"/>
              </a:solidFill>
              <a:latin typeface="Century Gothic" panose="020B0502020202020204" pitchFamily="34" charset="0"/>
            </a:endParaRPr>
          </a:p>
        </p:txBody>
      </p:sp>
      <p:sp>
        <p:nvSpPr>
          <p:cNvPr id="4" name="TextBox 3">
            <a:extLst>
              <a:ext uri="{FF2B5EF4-FFF2-40B4-BE49-F238E27FC236}">
                <a16:creationId xmlns:a16="http://schemas.microsoft.com/office/drawing/2014/main" id="{FCB7ACA3-9010-404C-10F4-08EA56B06F08}"/>
              </a:ext>
            </a:extLst>
          </p:cNvPr>
          <p:cNvSpPr txBox="1"/>
          <p:nvPr/>
        </p:nvSpPr>
        <p:spPr>
          <a:xfrm>
            <a:off x="358962"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Tree>
    <p:extLst>
      <p:ext uri="{BB962C8B-B14F-4D97-AF65-F5344CB8AC3E}">
        <p14:creationId xmlns:p14="http://schemas.microsoft.com/office/powerpoint/2010/main" val="480267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4CD47-707D-6DCA-01A9-E75B304B8B70}"/>
              </a:ext>
            </a:extLst>
          </p:cNvPr>
          <p:cNvSpPr>
            <a:spLocks noGrp="1"/>
          </p:cNvSpPr>
          <p:nvPr>
            <p:ph type="title"/>
          </p:nvPr>
        </p:nvSpPr>
        <p:spPr>
          <a:xfrm>
            <a:off x="371487" y="157523"/>
            <a:ext cx="8229600" cy="1143000"/>
          </a:xfrm>
        </p:spPr>
        <p:txBody>
          <a:bodyPr>
            <a:normAutofit/>
          </a:bodyPr>
          <a:lstStyle/>
          <a:p>
            <a:pPr algn="l"/>
            <a:r>
              <a:rPr lang="en-GB" sz="3200" b="1" dirty="0">
                <a:latin typeface="Century Gothic" panose="020B0502020202020204" pitchFamily="34" charset="0"/>
              </a:rPr>
              <a:t>Section 41 – Next Steps</a:t>
            </a:r>
          </a:p>
        </p:txBody>
      </p:sp>
      <p:sp>
        <p:nvSpPr>
          <p:cNvPr id="4" name="TextBox 3">
            <a:extLst>
              <a:ext uri="{FF2B5EF4-FFF2-40B4-BE49-F238E27FC236}">
                <a16:creationId xmlns:a16="http://schemas.microsoft.com/office/drawing/2014/main" id="{DE25C0A3-FE98-525C-8674-18D8CCAEE82C}"/>
              </a:ext>
            </a:extLst>
          </p:cNvPr>
          <p:cNvSpPr txBox="1"/>
          <p:nvPr/>
        </p:nvSpPr>
        <p:spPr>
          <a:xfrm>
            <a:off x="371487" y="1285813"/>
            <a:ext cx="11449026" cy="4862870"/>
          </a:xfrm>
          <a:prstGeom prst="rect">
            <a:avLst/>
          </a:prstGeom>
          <a:noFill/>
        </p:spPr>
        <p:txBody>
          <a:bodyPr wrap="square" rtlCol="0">
            <a:spAutoFit/>
          </a:bodyPr>
          <a:lstStyle/>
          <a:p>
            <a:r>
              <a:rPr lang="en-GB" sz="2000" dirty="0">
                <a:latin typeface="Century Gothic" panose="020B0502020202020204" pitchFamily="34" charset="0"/>
              </a:rPr>
              <a:t>Written to Neil Gray MSP and Maree Todd MSP, Cabinet Secretary for Health and Social Care and Minister for Social Care, Mental Wellbeing and Sport respectively.</a:t>
            </a:r>
          </a:p>
          <a:p>
            <a:endParaRPr lang="en-GB" sz="2000" dirty="0">
              <a:latin typeface="Century Gothic" panose="020B0502020202020204" pitchFamily="34" charset="0"/>
            </a:endParaRPr>
          </a:p>
          <a:p>
            <a:r>
              <a:rPr lang="en-GB" sz="2000" dirty="0">
                <a:latin typeface="Century Gothic" panose="020B0502020202020204" pitchFamily="34" charset="0"/>
              </a:rPr>
              <a:t>Scottish Care is requesting its removal from the NCS Bill, failing that:</a:t>
            </a:r>
          </a:p>
          <a:p>
            <a:endParaRPr lang="en-GB" sz="2000" dirty="0">
              <a:latin typeface="Century Gothic" panose="020B0502020202020204" pitchFamily="34" charset="0"/>
            </a:endParaRPr>
          </a:p>
          <a:p>
            <a:pPr marL="342900" indent="-342900">
              <a:spcAft>
                <a:spcPts val="600"/>
              </a:spcAft>
              <a:buFont typeface="Arial" panose="020B0604020202020204" pitchFamily="34" charset="0"/>
              <a:buChar char="•"/>
            </a:pPr>
            <a:r>
              <a:rPr lang="en-GB" sz="2000" dirty="0">
                <a:latin typeface="Century Gothic" panose="020B0502020202020204" pitchFamily="34" charset="0"/>
              </a:rPr>
              <a:t>A Business and Regulatory Impact Assessment and/or Equality Impact Assessment prior to formalising the amendment- in keeping with the New Deal for Business.</a:t>
            </a:r>
          </a:p>
          <a:p>
            <a:pPr marL="342900" indent="-342900">
              <a:spcAft>
                <a:spcPts val="600"/>
              </a:spcAft>
              <a:buFont typeface="Arial" panose="020B0604020202020204" pitchFamily="34" charset="0"/>
              <a:buChar char="•"/>
            </a:pPr>
            <a:r>
              <a:rPr lang="en-GB" sz="2000" dirty="0">
                <a:latin typeface="Century Gothic" panose="020B0502020202020204" pitchFamily="34" charset="0"/>
              </a:rPr>
              <a:t>Robust measures of data collection, for publication within any local care boards Ethical Commissioning Strategy, detailing how much the amendment is used and reasons for doing so.</a:t>
            </a:r>
          </a:p>
          <a:p>
            <a:endParaRPr lang="en-GB" sz="2000" dirty="0">
              <a:latin typeface="Century Gothic" panose="020B0502020202020204" pitchFamily="34" charset="0"/>
            </a:endParaRPr>
          </a:p>
          <a:p>
            <a:r>
              <a:rPr lang="en-GB" sz="2000" dirty="0">
                <a:latin typeface="Century Gothic" panose="020B0502020202020204" pitchFamily="34" charset="0"/>
              </a:rPr>
              <a:t>Issue has been raised with the Scottish Government’s: Ethical Commissioning and Ethical Procurement divisions, Ethical Commissioning Steering Group, Expert Legislative Advisory Group, and will be included within our submission to the Health, Social Care and Sport Committee.</a:t>
            </a:r>
          </a:p>
        </p:txBody>
      </p:sp>
      <p:sp>
        <p:nvSpPr>
          <p:cNvPr id="3" name="TextBox 2">
            <a:extLst>
              <a:ext uri="{FF2B5EF4-FFF2-40B4-BE49-F238E27FC236}">
                <a16:creationId xmlns:a16="http://schemas.microsoft.com/office/drawing/2014/main" id="{2C8A7AE0-8C9F-4F5E-5372-4507D0B69145}"/>
              </a:ext>
            </a:extLst>
          </p:cNvPr>
          <p:cNvSpPr txBox="1"/>
          <p:nvPr/>
        </p:nvSpPr>
        <p:spPr>
          <a:xfrm>
            <a:off x="371487"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Tree>
    <p:extLst>
      <p:ext uri="{BB962C8B-B14F-4D97-AF65-F5344CB8AC3E}">
        <p14:creationId xmlns:p14="http://schemas.microsoft.com/office/powerpoint/2010/main" val="49892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54EE5-C347-4128-6F31-ACBFA913010E}"/>
              </a:ext>
            </a:extLst>
          </p:cNvPr>
          <p:cNvSpPr>
            <a:spLocks noGrp="1"/>
          </p:cNvSpPr>
          <p:nvPr>
            <p:ph type="title"/>
          </p:nvPr>
        </p:nvSpPr>
        <p:spPr>
          <a:xfrm>
            <a:off x="271279" y="145645"/>
            <a:ext cx="10972800" cy="1143000"/>
          </a:xfrm>
        </p:spPr>
        <p:txBody>
          <a:bodyPr>
            <a:normAutofit/>
          </a:bodyPr>
          <a:lstStyle/>
          <a:p>
            <a:pPr algn="l"/>
            <a:r>
              <a:rPr lang="en-GB" sz="3200" b="1" dirty="0">
                <a:latin typeface="Century Gothic" panose="020B0502020202020204" pitchFamily="34" charset="0"/>
              </a:rPr>
              <a:t>Section 41a - </a:t>
            </a:r>
            <a:r>
              <a:rPr lang="en-GB" sz="3200" b="1" dirty="0">
                <a:latin typeface="Century Gothic" panose="020B0502020202020204" pitchFamily="34" charset="0"/>
                <a:ea typeface="Aptos" panose="020B0004020202020204" pitchFamily="34" charset="0"/>
              </a:rPr>
              <a:t>Procurement strategies to be informed by local boards’ strategic plans </a:t>
            </a:r>
            <a:endParaRPr lang="en-GB" sz="3200" b="1" dirty="0">
              <a:latin typeface="Century Gothic" panose="020B0502020202020204" pitchFamily="34" charset="0"/>
            </a:endParaRPr>
          </a:p>
        </p:txBody>
      </p:sp>
      <p:sp>
        <p:nvSpPr>
          <p:cNvPr id="3" name="TextBox 2">
            <a:extLst>
              <a:ext uri="{FF2B5EF4-FFF2-40B4-BE49-F238E27FC236}">
                <a16:creationId xmlns:a16="http://schemas.microsoft.com/office/drawing/2014/main" id="{85B7E48A-A9D3-9777-5F64-BFB327733876}"/>
              </a:ext>
            </a:extLst>
          </p:cNvPr>
          <p:cNvSpPr txBox="1"/>
          <p:nvPr/>
        </p:nvSpPr>
        <p:spPr>
          <a:xfrm>
            <a:off x="271279" y="6305306"/>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5" name="TextBox 4">
            <a:extLst>
              <a:ext uri="{FF2B5EF4-FFF2-40B4-BE49-F238E27FC236}">
                <a16:creationId xmlns:a16="http://schemas.microsoft.com/office/drawing/2014/main" id="{2F85D9BA-AE34-79D1-69B1-BF7038E10A21}"/>
              </a:ext>
            </a:extLst>
          </p:cNvPr>
          <p:cNvSpPr txBox="1"/>
          <p:nvPr/>
        </p:nvSpPr>
        <p:spPr>
          <a:xfrm>
            <a:off x="271278" y="1288645"/>
            <a:ext cx="11640973" cy="5128007"/>
          </a:xfrm>
          <a:prstGeom prst="rect">
            <a:avLst/>
          </a:prstGeom>
          <a:noFill/>
        </p:spPr>
        <p:txBody>
          <a:bodyPr wrap="square" rtlCol="0">
            <a:spAutoFit/>
          </a:bodyPr>
          <a:lstStyle/>
          <a:p>
            <a:r>
              <a:rPr lang="en-GB" sz="1700" dirty="0">
                <a:latin typeface="Century Gothic" panose="020B0502020202020204" pitchFamily="34" charset="0"/>
                <a:ea typeface="Calibri" panose="020F0502020204030204" pitchFamily="34" charset="0"/>
                <a:cs typeface="Times New Roman" panose="02020603050405020304" pitchFamily="18" charset="0"/>
              </a:rPr>
              <a:t>Amends section 15 of the Procurement Reform Act so that, if a contracting authority expects to carry out regulated procurements in connection with a function delegated to an NCS local board, its procurement strategy must include a statement explaining how it will approach the procurement in a way that is consistent with the local board’s strategic plan.</a:t>
            </a:r>
          </a:p>
          <a:p>
            <a:endParaRPr lang="en-GB" sz="1600" dirty="0">
              <a:latin typeface="Century Gothic" panose="020B0502020202020204" pitchFamily="34" charset="0"/>
              <a:ea typeface="Calibri" panose="020F0502020204030204" pitchFamily="34" charset="0"/>
              <a:cs typeface="Times New Roman" panose="02020603050405020304" pitchFamily="18" charset="0"/>
            </a:endParaRPr>
          </a:p>
          <a:p>
            <a:endParaRPr lang="en-GB" sz="300" dirty="0">
              <a:latin typeface="Century Gothic" panose="020B05020202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Calibri" panose="020F0502020204030204" pitchFamily="34" charset="0"/>
              </a:rPr>
              <a:t>Scottish Care recognises procurement strategies (alongside commissioning strategies) as key mechanism to cement ethical commissioning and procurement across the NCS and welcomes 41a. To ensure the efficacy of this function, Scottish Care recommends:</a:t>
            </a:r>
          </a:p>
          <a:p>
            <a:pPr marL="742950" marR="0" lvl="1" indent="-285750" algn="l" defTabSz="457200" rtl="0" eaLnBrk="1" fontAlgn="auto" latinLnBrk="0" hangingPunct="1">
              <a:lnSpc>
                <a:spcPct val="115000"/>
              </a:lnSpc>
              <a:spcBef>
                <a:spcPts val="0"/>
              </a:spcBef>
              <a:spcAft>
                <a:spcPts val="400"/>
              </a:spcAft>
              <a:buClrTx/>
              <a:buSzTx/>
              <a:buFont typeface="Arial" panose="020B0604020202020204" pitchFamily="34" charset="0"/>
              <a:buChar char="•"/>
              <a:tabLst/>
              <a:defRPr/>
            </a:pPr>
            <a:r>
              <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Calibri" panose="020F0502020204030204" pitchFamily="34" charset="0"/>
              </a:rPr>
              <a:t>Independent sector inclusion within local care boards </a:t>
            </a:r>
            <a:endPar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742950" marR="0" lvl="1" indent="-285750" algn="l" defTabSz="457200" rtl="0" eaLnBrk="1" fontAlgn="auto" latinLnBrk="0" hangingPunct="1">
              <a:lnSpc>
                <a:spcPct val="115000"/>
              </a:lnSpc>
              <a:spcBef>
                <a:spcPts val="0"/>
              </a:spcBef>
              <a:spcAft>
                <a:spcPts val="400"/>
              </a:spcAft>
              <a:buClrTx/>
              <a:buSzTx/>
              <a:buFont typeface="Arial" panose="020B0604020202020204" pitchFamily="34" charset="0"/>
              <a:buChar char="•"/>
              <a:tabLst/>
              <a:defRPr/>
            </a:pPr>
            <a:r>
              <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Calibri" panose="020F0502020204030204" pitchFamily="34" charset="0"/>
              </a:rPr>
              <a:t>Mandated inclusions:</a:t>
            </a:r>
            <a:endPar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1200150" marR="0" lvl="2" indent="-285750" algn="l" defTabSz="457200" rtl="0" eaLnBrk="1" fontAlgn="auto" latinLnBrk="0" hangingPunct="1">
              <a:lnSpc>
                <a:spcPct val="115000"/>
              </a:lnSpc>
              <a:spcBef>
                <a:spcPts val="0"/>
              </a:spcBef>
              <a:spcAft>
                <a:spcPts val="400"/>
              </a:spcAft>
              <a:buClrTx/>
              <a:buSzTx/>
              <a:buFont typeface="Arial" panose="020B0604020202020204" pitchFamily="34" charset="0"/>
              <a:buChar char="•"/>
              <a:tabLst/>
              <a:defRPr/>
            </a:pPr>
            <a:r>
              <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Calibri" panose="020F0502020204030204" pitchFamily="34" charset="0"/>
              </a:rPr>
              <a:t>The full costs of care services from both public and independent services (Full economic cost of recovery). </a:t>
            </a:r>
            <a:endPar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1200150" marR="0" lvl="2" indent="-285750" algn="l" defTabSz="457200" rtl="0" eaLnBrk="1" fontAlgn="auto" latinLnBrk="0" hangingPunct="1">
              <a:lnSpc>
                <a:spcPct val="115000"/>
              </a:lnSpc>
              <a:spcBef>
                <a:spcPts val="0"/>
              </a:spcBef>
              <a:spcAft>
                <a:spcPts val="400"/>
              </a:spcAft>
              <a:buClrTx/>
              <a:buSzTx/>
              <a:buFont typeface="Arial" panose="020B0604020202020204" pitchFamily="34" charset="0"/>
              <a:buChar char="•"/>
              <a:tabLst/>
              <a:defRPr/>
            </a:pPr>
            <a:r>
              <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Calibri" panose="020F0502020204030204" pitchFamily="34" charset="0"/>
              </a:rPr>
              <a:t>Routine surveys on the satisfaction of independent providers and working relationships with HSCPs.</a:t>
            </a:r>
            <a:endPar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1200150" marR="0" lvl="2" indent="-285750" algn="l" defTabSz="457200" rtl="0" eaLnBrk="1" fontAlgn="auto" latinLnBrk="0" hangingPunct="1">
              <a:lnSpc>
                <a:spcPct val="115000"/>
              </a:lnSpc>
              <a:spcBef>
                <a:spcPts val="0"/>
              </a:spcBef>
              <a:spcAft>
                <a:spcPts val="400"/>
              </a:spcAft>
              <a:buClrTx/>
              <a:buSzTx/>
              <a:buFont typeface="Arial" panose="020B0604020202020204" pitchFamily="34" charset="0"/>
              <a:buChar char="•"/>
              <a:tabLst/>
              <a:defRPr/>
            </a:pPr>
            <a:r>
              <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Calibri" panose="020F0502020204030204" pitchFamily="34" charset="0"/>
              </a:rPr>
              <a:t>Use of the reserved procurement process (if introduced). </a:t>
            </a:r>
            <a:endPar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p>
            <a:pPr marL="1200150" marR="0" lvl="2" indent="-285750" algn="l" defTabSz="457200" rtl="0" eaLnBrk="1" fontAlgn="auto" latinLnBrk="0" hangingPunct="1">
              <a:lnSpc>
                <a:spcPct val="115000"/>
              </a:lnSpc>
              <a:spcBef>
                <a:spcPts val="0"/>
              </a:spcBef>
              <a:spcAft>
                <a:spcPts val="400"/>
              </a:spcAft>
              <a:buClrTx/>
              <a:buSzTx/>
              <a:buFont typeface="Arial" panose="020B0604020202020204" pitchFamily="34" charset="0"/>
              <a:buChar char="•"/>
              <a:tabLst/>
              <a:defRPr/>
            </a:pPr>
            <a:r>
              <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Calibri" panose="020F0502020204030204" pitchFamily="34" charset="0"/>
              </a:rPr>
              <a:t>Consistency of these reports across all local authorities to support the production of ‘shared language’. </a:t>
            </a:r>
            <a:endParaRPr kumimoji="0" lang="en-GB" sz="1700" b="0" i="0" u="none" strike="noStrike" kern="1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6890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F547C-B2B1-F377-F607-95A011684425}"/>
              </a:ext>
            </a:extLst>
          </p:cNvPr>
          <p:cNvSpPr>
            <a:spLocks noGrp="1"/>
          </p:cNvSpPr>
          <p:nvPr>
            <p:ph type="title"/>
          </p:nvPr>
        </p:nvSpPr>
        <p:spPr>
          <a:xfrm>
            <a:off x="509274" y="273703"/>
            <a:ext cx="10972800" cy="1143000"/>
          </a:xfrm>
        </p:spPr>
        <p:txBody>
          <a:bodyPr/>
          <a:lstStyle/>
          <a:p>
            <a:pPr algn="l"/>
            <a:r>
              <a:rPr lang="en-GB" sz="2900" b="1" dirty="0">
                <a:latin typeface="Century Gothic" panose="020B0502020202020204" pitchFamily="34" charset="0"/>
              </a:rPr>
              <a:t>Section 41b - Notice of published procurement strategies</a:t>
            </a:r>
            <a:endParaRPr lang="en-GB" dirty="0"/>
          </a:p>
        </p:txBody>
      </p:sp>
      <p:sp>
        <p:nvSpPr>
          <p:cNvPr id="3" name="TextBox 2">
            <a:extLst>
              <a:ext uri="{FF2B5EF4-FFF2-40B4-BE49-F238E27FC236}">
                <a16:creationId xmlns:a16="http://schemas.microsoft.com/office/drawing/2014/main" id="{AFFE0864-22D8-4466-D4CD-3E1F65EC4067}"/>
              </a:ext>
            </a:extLst>
          </p:cNvPr>
          <p:cNvSpPr txBox="1"/>
          <p:nvPr/>
        </p:nvSpPr>
        <p:spPr>
          <a:xfrm>
            <a:off x="409066" y="6301974"/>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4" name="TextBox 3">
            <a:extLst>
              <a:ext uri="{FF2B5EF4-FFF2-40B4-BE49-F238E27FC236}">
                <a16:creationId xmlns:a16="http://schemas.microsoft.com/office/drawing/2014/main" id="{C2DA68E8-EAF5-8306-A9AD-669A9F89C876}"/>
              </a:ext>
            </a:extLst>
          </p:cNvPr>
          <p:cNvSpPr txBox="1"/>
          <p:nvPr/>
        </p:nvSpPr>
        <p:spPr>
          <a:xfrm>
            <a:off x="509274" y="1640913"/>
            <a:ext cx="11365400" cy="3015377"/>
          </a:xfrm>
          <a:prstGeom prst="rect">
            <a:avLst/>
          </a:prstGeom>
          <a:noFill/>
        </p:spPr>
        <p:txBody>
          <a:bodyPr wrap="square" rtlCol="0">
            <a:spAutoFit/>
          </a:bodyPr>
          <a:lstStyle/>
          <a:p>
            <a:r>
              <a:rPr lang="en-GB" sz="2000" dirty="0">
                <a:latin typeface="Century Gothic" panose="020B0502020202020204" pitchFamily="34" charset="0"/>
                <a:ea typeface="Aptos" panose="020B0004020202020204" pitchFamily="34" charset="0"/>
              </a:rPr>
              <a:t>Section 41B of the Bill amends the Procurement Reform Act to give the Scottish Ministers a regulation-making power to extend the list of persons whose attention is to be drawn to any publications, but this power can only be used in relation to publications that are relevant to health or social care services. </a:t>
            </a:r>
          </a:p>
          <a:p>
            <a:endParaRPr lang="en-GB" sz="2000" dirty="0">
              <a:latin typeface="Century Gothic" panose="020B0502020202020204" pitchFamily="34" charset="0"/>
            </a:endParaRPr>
          </a:p>
          <a:p>
            <a:pPr>
              <a:lnSpc>
                <a:spcPct val="115000"/>
              </a:lnSpc>
              <a:spcAft>
                <a:spcPts val="800"/>
              </a:spcAft>
            </a:pPr>
            <a:r>
              <a:rPr lang="en-GB" sz="2000" kern="100" dirty="0">
                <a:latin typeface="Century Gothic" panose="020B0502020202020204" pitchFamily="34" charset="0"/>
                <a:ea typeface="Aptos" panose="020B0004020202020204" pitchFamily="34" charset="0"/>
                <a:cs typeface="Calibri" panose="020F0502020204030204" pitchFamily="34" charset="0"/>
              </a:rPr>
              <a:t>Scottish Care welcomes legislative efforts to ensure organisations and key stakeholders across an integrated system are made aware of publications pertaining to the independent social care sector in localities across Scotland, as a means to support cross sector working at a national and local level. </a:t>
            </a:r>
            <a:endParaRPr lang="en-GB" sz="2000" kern="100" dirty="0">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598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A2A7-FC46-E0A9-B425-EBA488E620BA}"/>
              </a:ext>
            </a:extLst>
          </p:cNvPr>
          <p:cNvSpPr>
            <a:spLocks noGrp="1"/>
          </p:cNvSpPr>
          <p:nvPr>
            <p:ph type="title"/>
          </p:nvPr>
        </p:nvSpPr>
        <p:spPr>
          <a:xfrm>
            <a:off x="417534" y="213894"/>
            <a:ext cx="9143999" cy="1143000"/>
          </a:xfrm>
        </p:spPr>
        <p:txBody>
          <a:bodyPr>
            <a:noAutofit/>
          </a:bodyPr>
          <a:lstStyle/>
          <a:p>
            <a:pPr algn="l"/>
            <a:r>
              <a:rPr lang="en-US" altLang="en-US" sz="3200" b="1" dirty="0">
                <a:solidFill>
                  <a:schemeClr val="tx2"/>
                </a:solidFill>
                <a:latin typeface="Century Gothic" panose="020B0502020202020204" pitchFamily="34" charset="0"/>
                <a:ea typeface="Calibri" panose="020F0502020204030204" pitchFamily="34" charset="0"/>
                <a:cs typeface="Calibri" panose="020F0502020204030204" pitchFamily="34" charset="0"/>
              </a:rPr>
              <a:t>Government Commitment for the NCS</a:t>
            </a:r>
            <a:endParaRPr lang="en-GB" sz="4000" b="1" dirty="0">
              <a:solidFill>
                <a:schemeClr val="tx2"/>
              </a:solidFill>
              <a:latin typeface="Century Gothic" panose="020B0502020202020204" pitchFamily="34" charset="0"/>
            </a:endParaRPr>
          </a:p>
        </p:txBody>
      </p:sp>
      <p:sp>
        <p:nvSpPr>
          <p:cNvPr id="4" name="TextBox 3">
            <a:extLst>
              <a:ext uri="{FF2B5EF4-FFF2-40B4-BE49-F238E27FC236}">
                <a16:creationId xmlns:a16="http://schemas.microsoft.com/office/drawing/2014/main" id="{C65F9329-F05D-56BD-189E-373EF76463DC}"/>
              </a:ext>
            </a:extLst>
          </p:cNvPr>
          <p:cNvSpPr txBox="1"/>
          <p:nvPr/>
        </p:nvSpPr>
        <p:spPr>
          <a:xfrm>
            <a:off x="417534" y="6342884"/>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5" name="TextBox 4">
            <a:extLst>
              <a:ext uri="{FF2B5EF4-FFF2-40B4-BE49-F238E27FC236}">
                <a16:creationId xmlns:a16="http://schemas.microsoft.com/office/drawing/2014/main" id="{CDE92BE0-764D-D23D-6381-E37F8370E29C}"/>
              </a:ext>
            </a:extLst>
          </p:cNvPr>
          <p:cNvSpPr txBox="1"/>
          <p:nvPr/>
        </p:nvSpPr>
        <p:spPr>
          <a:xfrm>
            <a:off x="417534" y="1750857"/>
            <a:ext cx="11486367" cy="3016210"/>
          </a:xfrm>
          <a:prstGeom prst="rect">
            <a:avLst/>
          </a:prstGeom>
          <a:noFill/>
        </p:spPr>
        <p:txBody>
          <a:bodyPr wrap="square" rtlCol="0">
            <a:spAutoFit/>
          </a:bodyPr>
          <a:lstStyle/>
          <a:p>
            <a:pPr defTabSz="914400" eaLnBrk="0" fontAlgn="base" hangingPunct="0">
              <a:spcBef>
                <a:spcPts val="600"/>
              </a:spcBef>
              <a:spcAft>
                <a:spcPts val="600"/>
              </a:spcAft>
              <a:buFontTx/>
              <a:buChar char="•"/>
            </a:pP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Enable people of all ages to access timely, consistent, equitable and fair, quality health and social care support across Scotland;</a:t>
            </a:r>
          </a:p>
          <a:p>
            <a:pPr defTabSz="914400" eaLnBrk="0" fontAlgn="base" hangingPunct="0">
              <a:spcBef>
                <a:spcPts val="600"/>
              </a:spcBef>
              <a:spcAft>
                <a:spcPts val="600"/>
              </a:spcAft>
              <a:buFontTx/>
              <a:buChar char="•"/>
            </a:pP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Provide services that are co-designed with people who access and deliver care and support, respecting, protecting and fulfilling their human rights;</a:t>
            </a:r>
          </a:p>
          <a:p>
            <a:pPr defTabSz="914400" eaLnBrk="0" fontAlgn="base" hangingPunct="0">
              <a:spcBef>
                <a:spcPts val="600"/>
              </a:spcBef>
              <a:spcAft>
                <a:spcPts val="600"/>
              </a:spcAft>
              <a:buFontTx/>
              <a:buChar char="•"/>
            </a:pP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Provide support for unpaid carers, </a:t>
            </a:r>
            <a:r>
              <a:rPr lang="en-US" altLang="en-US" sz="2000" dirty="0" err="1">
                <a:solidFill>
                  <a:srgbClr val="333333"/>
                </a:solidFill>
                <a:latin typeface="Century Gothic" panose="020B0502020202020204" pitchFamily="34" charset="0"/>
                <a:ea typeface="Calibri" panose="020F0502020204030204" pitchFamily="34" charset="0"/>
                <a:cs typeface="Calibri" panose="020F0502020204030204" pitchFamily="34" charset="0"/>
              </a:rPr>
              <a:t>recognising</a:t>
            </a: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 the value of what they do and supporting them to look after their health and wellbeing so they can continue caring, if they so wish, and have a life beyond caring;</a:t>
            </a:r>
          </a:p>
          <a:p>
            <a:pPr defTabSz="914400" eaLnBrk="0" fontAlgn="base" hangingPunct="0">
              <a:spcBef>
                <a:spcPts val="600"/>
              </a:spcBef>
              <a:spcAft>
                <a:spcPts val="600"/>
              </a:spcAft>
              <a:buFontTx/>
              <a:buChar char="•"/>
            </a:pP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Support and value the workforce;</a:t>
            </a:r>
          </a:p>
        </p:txBody>
      </p:sp>
    </p:spTree>
    <p:extLst>
      <p:ext uri="{BB962C8B-B14F-4D97-AF65-F5344CB8AC3E}">
        <p14:creationId xmlns:p14="http://schemas.microsoft.com/office/powerpoint/2010/main" val="204200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A2A7-FC46-E0A9-B425-EBA488E620BA}"/>
              </a:ext>
            </a:extLst>
          </p:cNvPr>
          <p:cNvSpPr>
            <a:spLocks noGrp="1"/>
          </p:cNvSpPr>
          <p:nvPr>
            <p:ph type="title"/>
          </p:nvPr>
        </p:nvSpPr>
        <p:spPr>
          <a:xfrm>
            <a:off x="417534" y="172221"/>
            <a:ext cx="10530214" cy="1143000"/>
          </a:xfrm>
        </p:spPr>
        <p:txBody>
          <a:bodyPr>
            <a:noAutofit/>
          </a:bodyPr>
          <a:lstStyle/>
          <a:p>
            <a:pPr algn="l"/>
            <a:r>
              <a:rPr lang="en-US" altLang="en-US" sz="3200" b="1" dirty="0">
                <a:solidFill>
                  <a:schemeClr val="tx2"/>
                </a:solidFill>
                <a:latin typeface="Century Gothic" panose="020B0502020202020204" pitchFamily="34" charset="0"/>
                <a:ea typeface="Calibri" panose="020F0502020204030204" pitchFamily="34" charset="0"/>
                <a:cs typeface="Calibri" panose="020F0502020204030204" pitchFamily="34" charset="0"/>
              </a:rPr>
              <a:t>Government Commitment for the NCS (cont’d)</a:t>
            </a:r>
            <a:endParaRPr lang="en-GB" sz="4000" b="1" dirty="0">
              <a:solidFill>
                <a:schemeClr val="tx2"/>
              </a:solidFill>
              <a:latin typeface="Century Gothic" panose="020B0502020202020204" pitchFamily="34" charset="0"/>
            </a:endParaRPr>
          </a:p>
        </p:txBody>
      </p:sp>
      <p:sp>
        <p:nvSpPr>
          <p:cNvPr id="4" name="TextBox 3">
            <a:extLst>
              <a:ext uri="{FF2B5EF4-FFF2-40B4-BE49-F238E27FC236}">
                <a16:creationId xmlns:a16="http://schemas.microsoft.com/office/drawing/2014/main" id="{C65F9329-F05D-56BD-189E-373EF76463DC}"/>
              </a:ext>
            </a:extLst>
          </p:cNvPr>
          <p:cNvSpPr txBox="1"/>
          <p:nvPr/>
        </p:nvSpPr>
        <p:spPr>
          <a:xfrm>
            <a:off x="417534" y="6342884"/>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5" name="TextBox 4">
            <a:extLst>
              <a:ext uri="{FF2B5EF4-FFF2-40B4-BE49-F238E27FC236}">
                <a16:creationId xmlns:a16="http://schemas.microsoft.com/office/drawing/2014/main" id="{CDE92BE0-764D-D23D-6381-E37F8370E29C}"/>
              </a:ext>
            </a:extLst>
          </p:cNvPr>
          <p:cNvSpPr txBox="1"/>
          <p:nvPr/>
        </p:nvSpPr>
        <p:spPr>
          <a:xfrm>
            <a:off x="417534" y="1675701"/>
            <a:ext cx="11486367" cy="3323987"/>
          </a:xfrm>
          <a:prstGeom prst="rect">
            <a:avLst/>
          </a:prstGeom>
          <a:noFill/>
        </p:spPr>
        <p:txBody>
          <a:bodyPr wrap="square" rtlCol="0">
            <a:spAutoFit/>
          </a:bodyPr>
          <a:lstStyle/>
          <a:p>
            <a:pPr defTabSz="914400" eaLnBrk="0" fontAlgn="base" hangingPunct="0">
              <a:spcBef>
                <a:spcPts val="600"/>
              </a:spcBef>
              <a:spcAft>
                <a:spcPts val="600"/>
              </a:spcAft>
              <a:buFontTx/>
              <a:buChar char="•"/>
            </a:pP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Ensure that health, social work and social care support is integrated with other services, </a:t>
            </a:r>
            <a:r>
              <a:rPr lang="en-US" altLang="en-US" sz="2000" dirty="0" err="1">
                <a:solidFill>
                  <a:srgbClr val="333333"/>
                </a:solidFill>
                <a:latin typeface="Century Gothic" panose="020B0502020202020204" pitchFamily="34" charset="0"/>
                <a:ea typeface="Calibri" panose="020F0502020204030204" pitchFamily="34" charset="0"/>
                <a:cs typeface="Calibri" panose="020F0502020204030204" pitchFamily="34" charset="0"/>
              </a:rPr>
              <a:t>prioritising</a:t>
            </a: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 dignity and respect, and taking account of individual circumstances to improve outcomes for individuals and communities;</a:t>
            </a:r>
          </a:p>
          <a:p>
            <a:pPr defTabSz="914400" eaLnBrk="0" fontAlgn="base" hangingPunct="0">
              <a:spcBef>
                <a:spcPts val="600"/>
              </a:spcBef>
              <a:spcAft>
                <a:spcPts val="600"/>
              </a:spcAft>
              <a:buFontTx/>
              <a:buChar char="•"/>
            </a:pP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Ensure emphasis on continuous improvement at the </a:t>
            </a:r>
            <a:r>
              <a:rPr lang="en-US" altLang="en-US" sz="2000" dirty="0" err="1">
                <a:solidFill>
                  <a:srgbClr val="333333"/>
                </a:solidFill>
                <a:latin typeface="Century Gothic" panose="020B0502020202020204" pitchFamily="34" charset="0"/>
                <a:ea typeface="Calibri" panose="020F0502020204030204" pitchFamily="34" charset="0"/>
                <a:cs typeface="Calibri" panose="020F0502020204030204" pitchFamily="34" charset="0"/>
              </a:rPr>
              <a:t>centre</a:t>
            </a: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 of everything we do;</a:t>
            </a:r>
          </a:p>
          <a:p>
            <a:pPr defTabSz="914400" eaLnBrk="0" fontAlgn="base" hangingPunct="0">
              <a:spcBef>
                <a:spcPts val="600"/>
              </a:spcBef>
              <a:spcAft>
                <a:spcPts val="600"/>
              </a:spcAft>
              <a:buFontTx/>
              <a:buChar char="•"/>
            </a:pP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Provide opportunities for training and development, including the (Scottish Government)  creation of a national social work agency providing national leadership, oversight and support;</a:t>
            </a:r>
          </a:p>
          <a:p>
            <a:pPr defTabSz="914400" eaLnBrk="0" fontAlgn="base" hangingPunct="0">
              <a:spcBef>
                <a:spcPts val="600"/>
              </a:spcBef>
              <a:spcAft>
                <a:spcPts val="600"/>
              </a:spcAft>
              <a:buFontTx/>
              <a:buChar char="•"/>
            </a:pPr>
            <a:r>
              <a:rPr lang="en-US" altLang="en-US" sz="2000" dirty="0" err="1">
                <a:solidFill>
                  <a:srgbClr val="333333"/>
                </a:solidFill>
                <a:latin typeface="Century Gothic" panose="020B0502020202020204" pitchFamily="34" charset="0"/>
                <a:ea typeface="Calibri" panose="020F0502020204030204" pitchFamily="34" charset="0"/>
                <a:cs typeface="Calibri" panose="020F0502020204030204" pitchFamily="34" charset="0"/>
              </a:rPr>
              <a:t>Recognise</a:t>
            </a:r>
            <a:r>
              <a:rPr lang="en-US" altLang="en-US" sz="2000" dirty="0">
                <a:solidFill>
                  <a:srgbClr val="333333"/>
                </a:solidFill>
                <a:latin typeface="Century Gothic" panose="020B0502020202020204" pitchFamily="34" charset="0"/>
                <a:ea typeface="Calibri" panose="020F0502020204030204" pitchFamily="34" charset="0"/>
                <a:cs typeface="Calibri" panose="020F0502020204030204" pitchFamily="34" charset="0"/>
              </a:rPr>
              <a:t> the value of the investment in social care support, contribute to the wellbeing economy, make the best use of public funds, and remove unnecessary duplication.</a:t>
            </a:r>
          </a:p>
        </p:txBody>
      </p:sp>
    </p:spTree>
    <p:extLst>
      <p:ext uri="{BB962C8B-B14F-4D97-AF65-F5344CB8AC3E}">
        <p14:creationId xmlns:p14="http://schemas.microsoft.com/office/powerpoint/2010/main" val="922687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A2A7-FC46-E0A9-B425-EBA488E620BA}"/>
              </a:ext>
            </a:extLst>
          </p:cNvPr>
          <p:cNvSpPr>
            <a:spLocks noGrp="1"/>
          </p:cNvSpPr>
          <p:nvPr>
            <p:ph type="title"/>
          </p:nvPr>
        </p:nvSpPr>
        <p:spPr>
          <a:xfrm>
            <a:off x="409066" y="53236"/>
            <a:ext cx="8574066" cy="1143000"/>
          </a:xfrm>
        </p:spPr>
        <p:txBody>
          <a:bodyPr>
            <a:noAutofit/>
          </a:bodyPr>
          <a:lstStyle/>
          <a:p>
            <a:pPr algn="l"/>
            <a:r>
              <a:rPr lang="en-GB" sz="3200" b="1" dirty="0">
                <a:solidFill>
                  <a:schemeClr val="tx2"/>
                </a:solidFill>
                <a:latin typeface="Century Gothic" panose="020B0502020202020204" pitchFamily="34" charset="0"/>
                <a:ea typeface="+mn-ea"/>
                <a:cs typeface="+mn-cs"/>
              </a:rPr>
              <a:t>National Care Service Principles</a:t>
            </a:r>
            <a:endParaRPr lang="en-GB" sz="3200" b="1" dirty="0">
              <a:solidFill>
                <a:schemeClr val="tx2"/>
              </a:solidFill>
              <a:latin typeface="Century Gothic" panose="020B0502020202020204" pitchFamily="34" charset="0"/>
            </a:endParaRPr>
          </a:p>
        </p:txBody>
      </p:sp>
      <p:sp>
        <p:nvSpPr>
          <p:cNvPr id="4" name="TextBox 3">
            <a:extLst>
              <a:ext uri="{FF2B5EF4-FFF2-40B4-BE49-F238E27FC236}">
                <a16:creationId xmlns:a16="http://schemas.microsoft.com/office/drawing/2014/main" id="{C65F9329-F05D-56BD-189E-373EF76463DC}"/>
              </a:ext>
            </a:extLst>
          </p:cNvPr>
          <p:cNvSpPr txBox="1"/>
          <p:nvPr/>
        </p:nvSpPr>
        <p:spPr>
          <a:xfrm>
            <a:off x="308858"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5" name="TextBox 4">
            <a:extLst>
              <a:ext uri="{FF2B5EF4-FFF2-40B4-BE49-F238E27FC236}">
                <a16:creationId xmlns:a16="http://schemas.microsoft.com/office/drawing/2014/main" id="{C8D1FCF9-D898-8B56-B999-68758C4302DA}"/>
              </a:ext>
            </a:extLst>
          </p:cNvPr>
          <p:cNvSpPr txBox="1"/>
          <p:nvPr/>
        </p:nvSpPr>
        <p:spPr>
          <a:xfrm>
            <a:off x="208650" y="1111013"/>
            <a:ext cx="11574284" cy="4985980"/>
          </a:xfrm>
          <a:prstGeom prst="rect">
            <a:avLst/>
          </a:prstGeom>
          <a:noFill/>
        </p:spPr>
        <p:txBody>
          <a:bodyPr wrap="square" rtlCol="0">
            <a:spAutoFit/>
          </a:bodyPr>
          <a:lstStyle/>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 the services provided by the National Care Service are to be regarded as an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investment in society </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that: (</a:t>
            </a:r>
            <a:r>
              <a:rPr kumimoji="0" lang="en-GB" sz="2000" b="0" i="0" u="none" strike="noStrike" kern="1200" cap="none" spc="0" normalizeH="0" baseline="0" noProof="0" dirty="0" err="1">
                <a:ln>
                  <a:noFill/>
                </a:ln>
                <a:solidFill>
                  <a:prstClr val="black"/>
                </a:solidFill>
                <a:effectLst/>
                <a:uLnTx/>
                <a:uFillTx/>
                <a:latin typeface="Century Gothic" panose="020B0502020202020204" pitchFamily="34" charset="0"/>
                <a:ea typeface="+mn-ea"/>
                <a:cs typeface="+mn-cs"/>
              </a:rPr>
              <a:t>i</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is essential to the realisation of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human rights</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(ii)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enables people to thrive and fulfil their potential</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and (iii)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enables communities to flourish and prosper</a:t>
            </a:r>
            <a:r>
              <a:rPr lang="en-GB" sz="2000" dirty="0">
                <a:solidFill>
                  <a:srgbClr val="0E2841">
                    <a:lumMod val="90000"/>
                    <a:lumOff val="10000"/>
                  </a:srgbClr>
                </a:solidFill>
                <a:latin typeface="Century Gothic" panose="020B0502020202020204" pitchFamily="34" charset="0"/>
              </a:rPr>
              <a:t>.</a:t>
            </a:r>
            <a:endParaRPr kumimoji="0" lang="en-GB" sz="2000" b="0"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endParaRP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 for them to be such an investment, the services provided by the National Care Service must be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financially stable </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 order to give people long-term security, </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 services provided by the National Care Service are to be centred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around addressing individual needs, recognising the diverse characteristics and circumstances of the individuals to whom the services are provided</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whether those needs are (for example): (</a:t>
            </a:r>
            <a:r>
              <a:rPr kumimoji="0" lang="en-GB" sz="2000" b="0" i="0" u="none" strike="noStrike" kern="1200" cap="none" spc="0" normalizeH="0" baseline="0" noProof="0" dirty="0" err="1">
                <a:ln>
                  <a:noFill/>
                </a:ln>
                <a:solidFill>
                  <a:prstClr val="black"/>
                </a:solidFill>
                <a:effectLst/>
                <a:uLnTx/>
                <a:uFillTx/>
                <a:latin typeface="Century Gothic" panose="020B0502020202020204" pitchFamily="34" charset="0"/>
                <a:ea typeface="+mn-ea"/>
                <a:cs typeface="+mn-cs"/>
              </a:rPr>
              <a:t>i</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best addressed by early interventions, including rehabilitation, that prevent or delay the development of care needs and reduce care needs that already exist, (ii) best addressed by the provision of support for an individual living independently in the community, (iii) ongoing, increasing or increasingly complex, </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(d) services provided by the National Care Service are to be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designed— (</a:t>
            </a:r>
            <a:r>
              <a:rPr kumimoji="0" lang="en-GB" sz="2000" b="1" i="0" u="none" strike="noStrike" kern="1200" cap="none" spc="0" normalizeH="0" baseline="0" noProof="0" dirty="0" err="1">
                <a:ln>
                  <a:noFill/>
                </a:ln>
                <a:solidFill>
                  <a:srgbClr val="0E2841">
                    <a:lumMod val="90000"/>
                    <a:lumOff val="10000"/>
                  </a:srgbClr>
                </a:solidFill>
                <a:effectLst/>
                <a:uLnTx/>
                <a:uFillTx/>
                <a:latin typeface="Century Gothic" panose="020B0502020202020204" pitchFamily="34" charset="0"/>
                <a:ea typeface="+mn-ea"/>
                <a:cs typeface="+mn-cs"/>
              </a:rPr>
              <a:t>i</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 collaboratively </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with the people to whom they are provided and their carers, (ii) so that they are experienced by those people and carers as integrated,</a:t>
            </a:r>
          </a:p>
        </p:txBody>
      </p:sp>
    </p:spTree>
    <p:extLst>
      <p:ext uri="{BB962C8B-B14F-4D97-AF65-F5344CB8AC3E}">
        <p14:creationId xmlns:p14="http://schemas.microsoft.com/office/powerpoint/2010/main" val="2492560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A2A7-FC46-E0A9-B425-EBA488E620BA}"/>
              </a:ext>
            </a:extLst>
          </p:cNvPr>
          <p:cNvSpPr>
            <a:spLocks noGrp="1"/>
          </p:cNvSpPr>
          <p:nvPr>
            <p:ph type="title"/>
          </p:nvPr>
        </p:nvSpPr>
        <p:spPr>
          <a:xfrm>
            <a:off x="409066" y="40710"/>
            <a:ext cx="8574066" cy="1143000"/>
          </a:xfrm>
        </p:spPr>
        <p:txBody>
          <a:bodyPr>
            <a:noAutofit/>
          </a:bodyPr>
          <a:lstStyle/>
          <a:p>
            <a:pPr algn="l"/>
            <a:r>
              <a:rPr lang="en-GB" sz="3200" b="1" dirty="0">
                <a:solidFill>
                  <a:schemeClr val="tx2"/>
                </a:solidFill>
                <a:latin typeface="Century Gothic" panose="020B0502020202020204" pitchFamily="34" charset="0"/>
                <a:ea typeface="+mn-ea"/>
                <a:cs typeface="+mn-cs"/>
              </a:rPr>
              <a:t>National Care Service Principles (cont’d)</a:t>
            </a:r>
            <a:endParaRPr lang="en-GB" sz="3200" b="1" dirty="0">
              <a:solidFill>
                <a:schemeClr val="tx2"/>
              </a:solidFill>
              <a:latin typeface="Century Gothic" panose="020B0502020202020204" pitchFamily="34" charset="0"/>
            </a:endParaRPr>
          </a:p>
        </p:txBody>
      </p:sp>
      <p:sp>
        <p:nvSpPr>
          <p:cNvPr id="4" name="TextBox 3">
            <a:extLst>
              <a:ext uri="{FF2B5EF4-FFF2-40B4-BE49-F238E27FC236}">
                <a16:creationId xmlns:a16="http://schemas.microsoft.com/office/drawing/2014/main" id="{C65F9329-F05D-56BD-189E-373EF76463DC}"/>
              </a:ext>
            </a:extLst>
          </p:cNvPr>
          <p:cNvSpPr txBox="1"/>
          <p:nvPr/>
        </p:nvSpPr>
        <p:spPr>
          <a:xfrm>
            <a:off x="308858"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5" name="TextBox 4">
            <a:extLst>
              <a:ext uri="{FF2B5EF4-FFF2-40B4-BE49-F238E27FC236}">
                <a16:creationId xmlns:a16="http://schemas.microsoft.com/office/drawing/2014/main" id="{C8D1FCF9-D898-8B56-B999-68758C4302DA}"/>
              </a:ext>
            </a:extLst>
          </p:cNvPr>
          <p:cNvSpPr txBox="1"/>
          <p:nvPr/>
        </p:nvSpPr>
        <p:spPr>
          <a:xfrm>
            <a:off x="208650" y="1315601"/>
            <a:ext cx="11574284" cy="4226798"/>
          </a:xfrm>
          <a:prstGeom prst="rect">
            <a:avLst/>
          </a:prstGeom>
          <a:noFill/>
        </p:spPr>
        <p:txBody>
          <a:bodyPr wrap="square" rtlCol="0">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(e) opportunities are to be sought to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continuously improve</a:t>
            </a:r>
            <a:r>
              <a:rPr kumimoji="0" lang="en-GB" sz="2000" b="0"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 </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services provided by the National Care Service in ways which— (zi) take account of the whole life experience (including any psychological trauma) of the individual, (</a:t>
            </a:r>
            <a:r>
              <a:rPr kumimoji="0" lang="en-GB" sz="2000" b="0" i="0" u="none" strike="noStrike" kern="1200" cap="none" spc="0" normalizeH="0" baseline="0" noProof="0" dirty="0" err="1">
                <a:ln>
                  <a:noFill/>
                </a:ln>
                <a:solidFill>
                  <a:prstClr val="black"/>
                </a:solidFill>
                <a:effectLst/>
                <a:uLnTx/>
                <a:uFillTx/>
                <a:latin typeface="Century Gothic" panose="020B0502020202020204" pitchFamily="34" charset="0"/>
                <a:ea typeface="+mn-ea"/>
                <a:cs typeface="+mn-cs"/>
              </a:rPr>
              <a:t>i</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promote the dignity of the individual, (ii) advance equality and non-discrimination, and (iii) otherwise give better and further effect to these principles, (</a:t>
            </a:r>
            <a:r>
              <a:rPr kumimoji="0" lang="en-GB" sz="2000" b="0" i="0" u="none" strike="noStrike" kern="1200" cap="none" spc="0" normalizeH="0" baseline="0" noProof="0" dirty="0" err="1">
                <a:ln>
                  <a:noFill/>
                </a:ln>
                <a:solidFill>
                  <a:prstClr val="black"/>
                </a:solidFill>
                <a:effectLst/>
                <a:uLnTx/>
                <a:uFillTx/>
                <a:latin typeface="Century Gothic" panose="020B0502020202020204" pitchFamily="34" charset="0"/>
                <a:ea typeface="+mn-ea"/>
                <a:cs typeface="+mn-cs"/>
              </a:rPr>
              <a:t>ea</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services provided by the National Care Service are to protect and improve the safety of the persons to whom the services are provided,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(f) the National Care Service workforce is to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communicate with people in an inclusive way</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which means ensuring the diverse communication needs of individuals (in relation to speech, language or otherwise) are recognised, in particular so that individuals can receive information and express themselves in ways that best meet their individual needs,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(h) the individuals comprising the National Care Service </a:t>
            </a:r>
            <a:r>
              <a:rPr kumimoji="0" lang="en-GB" sz="20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workforce are to be recognised and valued </a:t>
            </a: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for the critically important work they do, and the persons who employ or otherwise professionally engage them are to be exemplars in so doing in their approach to fair work. </a:t>
            </a:r>
          </a:p>
        </p:txBody>
      </p:sp>
    </p:spTree>
    <p:extLst>
      <p:ext uri="{BB962C8B-B14F-4D97-AF65-F5344CB8AC3E}">
        <p14:creationId xmlns:p14="http://schemas.microsoft.com/office/powerpoint/2010/main" val="4113971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A2A7-FC46-E0A9-B425-EBA488E620BA}"/>
              </a:ext>
            </a:extLst>
          </p:cNvPr>
          <p:cNvSpPr>
            <a:spLocks noGrp="1"/>
          </p:cNvSpPr>
          <p:nvPr>
            <p:ph type="title"/>
          </p:nvPr>
        </p:nvSpPr>
        <p:spPr>
          <a:xfrm>
            <a:off x="450938" y="158496"/>
            <a:ext cx="10022791" cy="1143000"/>
          </a:xfrm>
        </p:spPr>
        <p:txBody>
          <a:bodyPr>
            <a:noAutofit/>
          </a:bodyPr>
          <a:lstStyle/>
          <a:p>
            <a:pPr algn="l"/>
            <a:r>
              <a:rPr kumimoji="0" lang="en-GB" sz="32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j-ea"/>
                <a:cs typeface="+mj-cs"/>
              </a:rPr>
              <a:t>Call for Views – Thematic Areas</a:t>
            </a:r>
            <a:endParaRPr lang="en-GB" sz="3200" b="1" dirty="0">
              <a:solidFill>
                <a:schemeClr val="tx2"/>
              </a:solidFill>
              <a:latin typeface="Century Gothic" panose="020B0502020202020204" pitchFamily="34" charset="0"/>
            </a:endParaRPr>
          </a:p>
        </p:txBody>
      </p:sp>
      <p:sp>
        <p:nvSpPr>
          <p:cNvPr id="4" name="TextBox 3">
            <a:extLst>
              <a:ext uri="{FF2B5EF4-FFF2-40B4-BE49-F238E27FC236}">
                <a16:creationId xmlns:a16="http://schemas.microsoft.com/office/drawing/2014/main" id="{C65F9329-F05D-56BD-189E-373EF76463DC}"/>
              </a:ext>
            </a:extLst>
          </p:cNvPr>
          <p:cNvSpPr txBox="1"/>
          <p:nvPr/>
        </p:nvSpPr>
        <p:spPr>
          <a:xfrm>
            <a:off x="450938"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5" name="TextBox 4">
            <a:extLst>
              <a:ext uri="{FF2B5EF4-FFF2-40B4-BE49-F238E27FC236}">
                <a16:creationId xmlns:a16="http://schemas.microsoft.com/office/drawing/2014/main" id="{C6E53F80-59A0-1B07-BF43-9EBFB73189F7}"/>
              </a:ext>
            </a:extLst>
          </p:cNvPr>
          <p:cNvSpPr txBox="1"/>
          <p:nvPr/>
        </p:nvSpPr>
        <p:spPr>
          <a:xfrm>
            <a:off x="402921" y="1280786"/>
            <a:ext cx="11386158" cy="4370427"/>
          </a:xfrm>
          <a:prstGeom prst="rect">
            <a:avLst/>
          </a:prstGeom>
          <a:noFill/>
        </p:spPr>
        <p:txBody>
          <a:bodyPr wrap="square" rtlCol="0">
            <a:spAutoFit/>
          </a:bodyPr>
          <a:lstStyle/>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NCS Strategy</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NCS Board (includes Training)</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Local Care Boards and removal of other integration models</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Monitoring and Improvement and commissioning</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National Chief Social work Adviser and the National Social Work Agency</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Amendments to the Public Joint Bodies Act (2014)</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Areas of further Work: direct funding, Inclusion of children’s and justice service, Anne’s Law</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Draft NCS Charter</a:t>
            </a:r>
          </a:p>
          <a:p>
            <a:pPr marL="22860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Other: Reserved Procurement, Health and Social Care Information, Cancellation of a Care Service, Assistance from HIS</a:t>
            </a:r>
          </a:p>
        </p:txBody>
      </p:sp>
    </p:spTree>
    <p:extLst>
      <p:ext uri="{BB962C8B-B14F-4D97-AF65-F5344CB8AC3E}">
        <p14:creationId xmlns:p14="http://schemas.microsoft.com/office/powerpoint/2010/main" val="2605170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8A5C-5015-40B9-75BE-ED0B0FB3EA41}"/>
              </a:ext>
            </a:extLst>
          </p:cNvPr>
          <p:cNvSpPr>
            <a:spLocks noGrp="1"/>
          </p:cNvSpPr>
          <p:nvPr>
            <p:ph type="title"/>
          </p:nvPr>
        </p:nvSpPr>
        <p:spPr/>
        <p:txBody>
          <a:bodyPr>
            <a:normAutofit/>
          </a:bodyPr>
          <a:lstStyle/>
          <a:p>
            <a:pPr algn="l"/>
            <a:r>
              <a:rPr lang="en-GB" sz="3200" b="1" dirty="0">
                <a:latin typeface="Century Gothic" panose="020B0502020202020204" pitchFamily="34" charset="0"/>
              </a:rPr>
              <a:t>NCS Charter – If you live in a are home</a:t>
            </a:r>
          </a:p>
        </p:txBody>
      </p:sp>
      <p:sp>
        <p:nvSpPr>
          <p:cNvPr id="3" name="TextBox 2">
            <a:extLst>
              <a:ext uri="{FF2B5EF4-FFF2-40B4-BE49-F238E27FC236}">
                <a16:creationId xmlns:a16="http://schemas.microsoft.com/office/drawing/2014/main" id="{926D4CEF-E8A3-16B5-4FD5-6FE58B991BF6}"/>
              </a:ext>
            </a:extLst>
          </p:cNvPr>
          <p:cNvSpPr txBox="1"/>
          <p:nvPr/>
        </p:nvSpPr>
        <p:spPr>
          <a:xfrm>
            <a:off x="450938"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4" name="TextBox 3">
            <a:extLst>
              <a:ext uri="{FF2B5EF4-FFF2-40B4-BE49-F238E27FC236}">
                <a16:creationId xmlns:a16="http://schemas.microsoft.com/office/drawing/2014/main" id="{6A9688AB-9E91-E37E-04C6-EF1423FDBC84}"/>
              </a:ext>
            </a:extLst>
          </p:cNvPr>
          <p:cNvSpPr txBox="1"/>
          <p:nvPr/>
        </p:nvSpPr>
        <p:spPr>
          <a:xfrm>
            <a:off x="450938" y="1668159"/>
            <a:ext cx="11131462" cy="3026470"/>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“We know that this is your home and we will support you in way that provides privacy and facilitates visitors of your choice, including people to sometimes stay over.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Sometimes care homes need to decrease the number of visitors allowed to stop illness and infections. This will only happen if necessary and for as short a time as possible. If this happens you can choose people who will be supported to visit you day to day and be directly involved in providing your care and support if that is what you want. In exceptional situations it may be necessary to limit visiting to ‘essential visiting’ only. You can find more information on essential visiting in the Public Health Scotland guidance.” </a:t>
            </a:r>
          </a:p>
        </p:txBody>
      </p:sp>
    </p:spTree>
    <p:extLst>
      <p:ext uri="{BB962C8B-B14F-4D97-AF65-F5344CB8AC3E}">
        <p14:creationId xmlns:p14="http://schemas.microsoft.com/office/powerpoint/2010/main" val="3037701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8A5C-5015-40B9-75BE-ED0B0FB3EA41}"/>
              </a:ext>
            </a:extLst>
          </p:cNvPr>
          <p:cNvSpPr>
            <a:spLocks noGrp="1"/>
          </p:cNvSpPr>
          <p:nvPr>
            <p:ph type="title"/>
          </p:nvPr>
        </p:nvSpPr>
        <p:spPr>
          <a:xfrm>
            <a:off x="530269" y="36643"/>
            <a:ext cx="10972800" cy="1143000"/>
          </a:xfrm>
        </p:spPr>
        <p:txBody>
          <a:bodyPr>
            <a:normAutofit/>
          </a:bodyPr>
          <a:lstStyle/>
          <a:p>
            <a:pPr algn="l"/>
            <a:r>
              <a:rPr lang="en-GB" sz="3200" b="1" dirty="0">
                <a:latin typeface="Century Gothic" panose="020B0502020202020204" pitchFamily="34" charset="0"/>
              </a:rPr>
              <a:t>NCS Charter- Making a Complaint </a:t>
            </a:r>
          </a:p>
        </p:txBody>
      </p:sp>
      <p:sp>
        <p:nvSpPr>
          <p:cNvPr id="3" name="TextBox 2">
            <a:extLst>
              <a:ext uri="{FF2B5EF4-FFF2-40B4-BE49-F238E27FC236}">
                <a16:creationId xmlns:a16="http://schemas.microsoft.com/office/drawing/2014/main" id="{926D4CEF-E8A3-16B5-4FD5-6FE58B991BF6}"/>
              </a:ext>
            </a:extLst>
          </p:cNvPr>
          <p:cNvSpPr txBox="1"/>
          <p:nvPr/>
        </p:nvSpPr>
        <p:spPr>
          <a:xfrm>
            <a:off x="450938"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
        <p:nvSpPr>
          <p:cNvPr id="4" name="TextBox 3">
            <a:extLst>
              <a:ext uri="{FF2B5EF4-FFF2-40B4-BE49-F238E27FC236}">
                <a16:creationId xmlns:a16="http://schemas.microsoft.com/office/drawing/2014/main" id="{6A9688AB-9E91-E37E-04C6-EF1423FDBC84}"/>
              </a:ext>
            </a:extLst>
          </p:cNvPr>
          <p:cNvSpPr txBox="1"/>
          <p:nvPr/>
        </p:nvSpPr>
        <p:spPr>
          <a:xfrm>
            <a:off x="450938" y="1029331"/>
            <a:ext cx="11131462" cy="5204502"/>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“You can make a complaint if you are unhappy with your support. You can complain for any reason, including if:</a:t>
            </a:r>
          </a:p>
          <a:p>
            <a:pPr lvl="1" defTabSz="914400">
              <a:spcAft>
                <a:spcPts val="600"/>
              </a:spcAft>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your rights in the charter are not being upheld </a:t>
            </a:r>
          </a:p>
          <a:p>
            <a:pPr lvl="1" defTabSz="914400">
              <a:spcAft>
                <a:spcPts val="600"/>
              </a:spcAft>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r>
              <a:rPr kumimoji="0" lang="en-GB" sz="16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your support does not meet the national Health and Social Care Standards </a:t>
            </a: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NCS is committed to listening, learning and improving. We will always aim to provide the support that is right for you. But if something goes wrong, we will try to help you right away and to make sure we do better next time.”</a:t>
            </a:r>
          </a:p>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Information on the complaints and redress service is to include: </a:t>
            </a:r>
          </a:p>
          <a:p>
            <a:pPr marL="742950" lvl="1" indent="-285750" defTabSz="914400">
              <a:spcAft>
                <a:spcPts val="600"/>
              </a:spcAft>
              <a:buFont typeface="Arial" panose="020B0604020202020204" pitchFamily="34" charset="0"/>
              <a:buChar char="•"/>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advice about what to do if you feel frightened about making a complaint </a:t>
            </a:r>
          </a:p>
          <a:p>
            <a:pPr marL="742950" lvl="1" indent="-285750" defTabSz="914400">
              <a:spcAft>
                <a:spcPts val="600"/>
              </a:spcAft>
              <a:buFont typeface="Arial" panose="020B0604020202020204" pitchFamily="34" charset="0"/>
              <a:buChar char="•"/>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an explanation of the complaints process, the different bodies involved and who to go to with image/diagram/visual representation </a:t>
            </a:r>
          </a:p>
          <a:p>
            <a:pPr marL="742950" lvl="1" indent="-285750" defTabSz="914400">
              <a:spcAft>
                <a:spcPts val="600"/>
              </a:spcAft>
              <a:buFont typeface="Arial" panose="020B0604020202020204" pitchFamily="34" charset="0"/>
              <a:buChar char="•"/>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how to make a complaint including different accessible options </a:t>
            </a:r>
          </a:p>
          <a:p>
            <a:pPr marL="742950" lvl="1" indent="-285750" defTabSz="914400">
              <a:spcAft>
                <a:spcPts val="600"/>
              </a:spcAft>
              <a:buFont typeface="Arial" panose="020B0604020202020204" pitchFamily="34" charset="0"/>
              <a:buChar char="•"/>
              <a:defRPr/>
            </a:pPr>
            <a:r>
              <a:rPr kumimoji="0" lang="en-GB" sz="16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how to make a complaint on someone’s behalf if they need support to do so </a:t>
            </a:r>
          </a:p>
          <a:p>
            <a:pPr marL="742950" lvl="1" indent="-285750" defTabSz="914400">
              <a:spcAft>
                <a:spcPts val="600"/>
              </a:spcAft>
              <a:buFont typeface="Arial" panose="020B0604020202020204" pitchFamily="34" charset="0"/>
              <a:buChar char="•"/>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timescales for how long it should take to deal with complaints </a:t>
            </a:r>
          </a:p>
          <a:p>
            <a:pPr marL="742950" lvl="1" indent="-285750" defTabSz="914400">
              <a:spcAft>
                <a:spcPts val="600"/>
              </a:spcAft>
              <a:buFont typeface="Arial" panose="020B0604020202020204" pitchFamily="34" charset="0"/>
              <a:buChar char="•"/>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how we will keep you updated while we look into your complaint </a:t>
            </a:r>
          </a:p>
          <a:p>
            <a:pPr marL="742950" lvl="1" indent="-285750" defTabSz="914400">
              <a:spcAft>
                <a:spcPts val="600"/>
              </a:spcAft>
              <a:buFont typeface="Arial" panose="020B0604020202020204" pitchFamily="34" charset="0"/>
              <a:buChar char="•"/>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how we will work to resolve and remedy your complaint </a:t>
            </a:r>
          </a:p>
          <a:p>
            <a:pPr marL="742950" lvl="1" indent="-285750" defTabSz="914400">
              <a:spcAft>
                <a:spcPts val="600"/>
              </a:spcAft>
              <a:buFont typeface="Arial" panose="020B0604020202020204" pitchFamily="34" charset="0"/>
              <a:buChar char="•"/>
              <a:defRPr/>
            </a:pP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what to do if you are not content with the outcome of the complaints process 13 </a:t>
            </a:r>
          </a:p>
          <a:p>
            <a:pPr marL="742950" lvl="1" indent="-285750" defTabSz="914400">
              <a:lnSpc>
                <a:spcPct val="90000"/>
              </a:lnSpc>
              <a:spcAft>
                <a:spcPts val="600"/>
              </a:spcAft>
              <a:buFont typeface="Arial" panose="020B0604020202020204" pitchFamily="34" charset="0"/>
              <a:buChar char="•"/>
              <a:defRPr/>
            </a:pPr>
            <a:r>
              <a:rPr kumimoji="0" lang="en-GB" sz="1600" b="1" i="0" u="none" strike="noStrike" kern="1200" cap="none" spc="0" normalizeH="0" baseline="0" noProof="0" dirty="0">
                <a:ln>
                  <a:noFill/>
                </a:ln>
                <a:solidFill>
                  <a:srgbClr val="0E2841">
                    <a:lumMod val="90000"/>
                    <a:lumOff val="10000"/>
                  </a:srgbClr>
                </a:solidFill>
                <a:effectLst/>
                <a:uLnTx/>
                <a:uFillTx/>
                <a:latin typeface="Century Gothic" panose="020B0502020202020204" pitchFamily="34" charset="0"/>
                <a:ea typeface="+mn-ea"/>
                <a:cs typeface="+mn-cs"/>
              </a:rPr>
              <a:t>how complaints and feedback will be used in continuous improvement</a:t>
            </a:r>
            <a:r>
              <a:rPr kumimoji="0" lang="en-GB"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t>
            </a:r>
            <a:endParaRPr kumimoji="0" lang="en-GB"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3370032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A2A7-FC46-E0A9-B425-EBA488E620BA}"/>
              </a:ext>
            </a:extLst>
          </p:cNvPr>
          <p:cNvSpPr>
            <a:spLocks noGrp="1"/>
          </p:cNvSpPr>
          <p:nvPr>
            <p:ph type="title"/>
          </p:nvPr>
        </p:nvSpPr>
        <p:spPr>
          <a:xfrm>
            <a:off x="400833" y="160667"/>
            <a:ext cx="10072896" cy="1143000"/>
          </a:xfrm>
        </p:spPr>
        <p:txBody>
          <a:bodyPr>
            <a:noAutofit/>
          </a:bodyPr>
          <a:lstStyle/>
          <a:p>
            <a:pPr algn="l"/>
            <a:r>
              <a:rPr lang="en-GB" sz="3200" b="1" dirty="0">
                <a:solidFill>
                  <a:schemeClr val="tx2"/>
                </a:solidFill>
                <a:latin typeface="Century Gothic" panose="020B0502020202020204" pitchFamily="34" charset="0"/>
                <a:ea typeface="+mn-ea"/>
                <a:cs typeface="+mn-cs"/>
              </a:rPr>
              <a:t>Section 41 - Reserving right to participate in procurement by type of organisation</a:t>
            </a:r>
            <a:endParaRPr lang="en-GB" sz="3200" b="1" dirty="0">
              <a:solidFill>
                <a:schemeClr val="tx2"/>
              </a:solidFill>
              <a:latin typeface="Century Gothic" panose="020B0502020202020204" pitchFamily="34" charset="0"/>
            </a:endParaRPr>
          </a:p>
        </p:txBody>
      </p:sp>
      <p:sp>
        <p:nvSpPr>
          <p:cNvPr id="3" name="TextBox 2">
            <a:extLst>
              <a:ext uri="{FF2B5EF4-FFF2-40B4-BE49-F238E27FC236}">
                <a16:creationId xmlns:a16="http://schemas.microsoft.com/office/drawing/2014/main" id="{98FC5D19-B8EE-015B-8871-B9CC88921037}"/>
              </a:ext>
            </a:extLst>
          </p:cNvPr>
          <p:cNvSpPr txBox="1"/>
          <p:nvPr/>
        </p:nvSpPr>
        <p:spPr>
          <a:xfrm>
            <a:off x="400833" y="1617779"/>
            <a:ext cx="11323529" cy="4303742"/>
          </a:xfrm>
          <a:prstGeom prst="rect">
            <a:avLst/>
          </a:prstGeom>
          <a:noFill/>
        </p:spPr>
        <p:txBody>
          <a:bodyPr wrap="square" rtlCol="0">
            <a:spAutoFit/>
          </a:bodyPr>
          <a:lstStyle/>
          <a:p>
            <a:pPr>
              <a:spcAft>
                <a:spcPts val="400"/>
              </a:spcAft>
            </a:pPr>
            <a:r>
              <a:rPr lang="en-GB" sz="2000" dirty="0">
                <a:latin typeface="Century Gothic" panose="020B0502020202020204" pitchFamily="34" charset="0"/>
              </a:rPr>
              <a:t>Amends Public Contracts (Scotland) Regulations 2015 with a new regulation allowing public bodies to limit contracts to supported businesses or suppliers who meet specific criteria:</a:t>
            </a:r>
          </a:p>
          <a:p>
            <a:pPr>
              <a:spcAft>
                <a:spcPts val="400"/>
              </a:spcAft>
            </a:pPr>
            <a:endParaRPr lang="en-GB" sz="1200" dirty="0">
              <a:latin typeface="Century Gothic" panose="020B0502020202020204" pitchFamily="34" charset="0"/>
            </a:endParaRPr>
          </a:p>
          <a:p>
            <a:pPr marL="285750" indent="-285750">
              <a:spcBef>
                <a:spcPts val="600"/>
              </a:spcBef>
              <a:spcAft>
                <a:spcPts val="600"/>
              </a:spcAft>
              <a:buFont typeface="Arial" panose="020B0604020202020204" pitchFamily="34" charset="0"/>
              <a:buChar char="•"/>
            </a:pPr>
            <a:r>
              <a:rPr lang="en-GB" sz="2000" dirty="0">
                <a:latin typeface="Century Gothic" panose="020B0502020202020204" pitchFamily="34" charset="0"/>
              </a:rPr>
              <a:t>objective is the pursuit of a public service mission linked to the delivery of services </a:t>
            </a:r>
          </a:p>
          <a:p>
            <a:pPr marL="285750" indent="-285750">
              <a:spcBef>
                <a:spcPts val="600"/>
              </a:spcBef>
              <a:spcAft>
                <a:spcPts val="600"/>
              </a:spcAft>
              <a:buFont typeface="Arial" panose="020B0604020202020204" pitchFamily="34" charset="0"/>
              <a:buChar char="•"/>
            </a:pPr>
            <a:r>
              <a:rPr lang="en-GB" sz="2000" dirty="0">
                <a:latin typeface="Century Gothic" panose="020B0502020202020204" pitchFamily="34" charset="0"/>
              </a:rPr>
              <a:t>profits are reinvested to help achieve the organisation’s objective, and any distribution of profits is based on participatory considerations</a:t>
            </a:r>
          </a:p>
          <a:p>
            <a:pPr marL="285750" indent="-285750">
              <a:spcBef>
                <a:spcPts val="600"/>
              </a:spcBef>
              <a:spcAft>
                <a:spcPts val="600"/>
              </a:spcAft>
              <a:buFont typeface="Arial" panose="020B0604020202020204" pitchFamily="34" charset="0"/>
              <a:buChar char="•"/>
            </a:pPr>
            <a:r>
              <a:rPr lang="en-GB" sz="2000" dirty="0">
                <a:latin typeface="Century Gothic" panose="020B0502020202020204" pitchFamily="34" charset="0"/>
              </a:rPr>
              <a:t>management or ownership is (when it supplies the services) based on employee ownership or participatory principles, or requires the active participation of employees, users, or stakeholders</a:t>
            </a:r>
          </a:p>
          <a:p>
            <a:pPr marL="285750" indent="-285750">
              <a:spcBef>
                <a:spcPts val="600"/>
              </a:spcBef>
              <a:spcAft>
                <a:spcPts val="600"/>
              </a:spcAft>
              <a:buFont typeface="Arial" panose="020B0604020202020204" pitchFamily="34" charset="0"/>
              <a:buChar char="•"/>
            </a:pPr>
            <a:r>
              <a:rPr lang="en-GB" sz="2000" dirty="0">
                <a:latin typeface="Century Gothic" panose="020B0502020202020204" pitchFamily="34" charset="0"/>
              </a:rPr>
              <a:t>organisation has not been awarded a contract for the same services by the public body within the past 3 years</a:t>
            </a:r>
          </a:p>
        </p:txBody>
      </p:sp>
      <p:sp>
        <p:nvSpPr>
          <p:cNvPr id="4" name="TextBox 3">
            <a:extLst>
              <a:ext uri="{FF2B5EF4-FFF2-40B4-BE49-F238E27FC236}">
                <a16:creationId xmlns:a16="http://schemas.microsoft.com/office/drawing/2014/main" id="{C65F9329-F05D-56BD-189E-373EF76463DC}"/>
              </a:ext>
            </a:extLst>
          </p:cNvPr>
          <p:cNvSpPr txBox="1"/>
          <p:nvPr/>
        </p:nvSpPr>
        <p:spPr>
          <a:xfrm>
            <a:off x="400833" y="6328001"/>
            <a:ext cx="3454400" cy="369332"/>
          </a:xfrm>
          <a:prstGeom prst="rect">
            <a:avLst/>
          </a:prstGeom>
          <a:noFill/>
        </p:spPr>
        <p:txBody>
          <a:bodyPr wrap="square" rtlCol="0">
            <a:spAutoFit/>
          </a:bodyPr>
          <a:lstStyle/>
          <a:p>
            <a:r>
              <a:rPr lang="en-US" dirty="0">
                <a:latin typeface="Century Gothic" panose="020B0502020202020204" pitchFamily="34" charset="0"/>
              </a:rPr>
              <a:t>17 July 2024 </a:t>
            </a:r>
          </a:p>
        </p:txBody>
      </p:sp>
    </p:spTree>
    <p:extLst>
      <p:ext uri="{BB962C8B-B14F-4D97-AF65-F5344CB8AC3E}">
        <p14:creationId xmlns:p14="http://schemas.microsoft.com/office/powerpoint/2010/main" val="2914235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27197</TotalTime>
  <Words>1755</Words>
  <Application>Microsoft Office PowerPoint</Application>
  <PresentationFormat>Widescreen</PresentationFormat>
  <Paragraphs>101</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Century Gothic</vt:lpstr>
      <vt:lpstr>Office Theme</vt:lpstr>
      <vt:lpstr>Stage 2 National Care Service Bill   Members Webinar</vt:lpstr>
      <vt:lpstr>Government Commitment for the NCS</vt:lpstr>
      <vt:lpstr>Government Commitment for the NCS (cont’d)</vt:lpstr>
      <vt:lpstr>National Care Service Principles</vt:lpstr>
      <vt:lpstr>National Care Service Principles (cont’d)</vt:lpstr>
      <vt:lpstr>Call for Views – Thematic Areas</vt:lpstr>
      <vt:lpstr>NCS Charter – If you live in a are home</vt:lpstr>
      <vt:lpstr>NCS Charter- Making a Complaint </vt:lpstr>
      <vt:lpstr>Section 41 - Reserving right to participate in procurement by type of organisation</vt:lpstr>
      <vt:lpstr>Section 41 – Next Steps</vt:lpstr>
      <vt:lpstr>Section 41a - Procurement strategies to be informed by local boards’ strategic plans </vt:lpstr>
      <vt:lpstr>Section 41b - Notice of published procurement strategies</vt:lpstr>
    </vt:vector>
  </TitlesOfParts>
  <Company>Scottish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 Macaskill</dc:creator>
  <cp:lastModifiedBy>Fraser Smith</cp:lastModifiedBy>
  <cp:revision>65</cp:revision>
  <dcterms:created xsi:type="dcterms:W3CDTF">2016-05-14T08:05:01Z</dcterms:created>
  <dcterms:modified xsi:type="dcterms:W3CDTF">2024-07-17T13:33:07Z</dcterms:modified>
</cp:coreProperties>
</file>